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0"/>
  </p:notesMasterIdLst>
  <p:sldIdLst>
    <p:sldId id="256" r:id="rId2"/>
    <p:sldId id="414" r:id="rId3"/>
    <p:sldId id="416" r:id="rId4"/>
    <p:sldId id="457" r:id="rId5"/>
    <p:sldId id="458" r:id="rId6"/>
    <p:sldId id="482" r:id="rId7"/>
    <p:sldId id="411" r:id="rId8"/>
    <p:sldId id="460" r:id="rId9"/>
    <p:sldId id="462" r:id="rId10"/>
    <p:sldId id="464" r:id="rId11"/>
    <p:sldId id="483" r:id="rId12"/>
    <p:sldId id="466" r:id="rId13"/>
    <p:sldId id="527" r:id="rId14"/>
    <p:sldId id="528" r:id="rId15"/>
    <p:sldId id="529" r:id="rId16"/>
    <p:sldId id="530" r:id="rId17"/>
    <p:sldId id="531" r:id="rId18"/>
    <p:sldId id="532" r:id="rId19"/>
    <p:sldId id="533" r:id="rId20"/>
    <p:sldId id="534" r:id="rId21"/>
    <p:sldId id="535" r:id="rId22"/>
    <p:sldId id="536" r:id="rId23"/>
    <p:sldId id="484" r:id="rId24"/>
    <p:sldId id="468" r:id="rId25"/>
    <p:sldId id="485" r:id="rId26"/>
    <p:sldId id="486" r:id="rId27"/>
    <p:sldId id="487" r:id="rId28"/>
    <p:sldId id="488" r:id="rId29"/>
    <p:sldId id="489" r:id="rId30"/>
    <p:sldId id="469" r:id="rId31"/>
    <p:sldId id="470" r:id="rId32"/>
    <p:sldId id="471" r:id="rId33"/>
    <p:sldId id="472" r:id="rId34"/>
    <p:sldId id="336" r:id="rId35"/>
    <p:sldId id="452" r:id="rId36"/>
    <p:sldId id="454" r:id="rId37"/>
    <p:sldId id="455" r:id="rId38"/>
    <p:sldId id="473" r:id="rId39"/>
    <p:sldId id="474" r:id="rId40"/>
    <p:sldId id="477" r:id="rId41"/>
    <p:sldId id="387" r:id="rId42"/>
    <p:sldId id="388" r:id="rId43"/>
    <p:sldId id="510" r:id="rId44"/>
    <p:sldId id="511" r:id="rId45"/>
    <p:sldId id="512" r:id="rId46"/>
    <p:sldId id="513" r:id="rId47"/>
    <p:sldId id="514" r:id="rId48"/>
    <p:sldId id="515" r:id="rId49"/>
    <p:sldId id="516" r:id="rId50"/>
    <p:sldId id="537" r:id="rId51"/>
    <p:sldId id="538" r:id="rId52"/>
    <p:sldId id="541" r:id="rId53"/>
    <p:sldId id="540" r:id="rId54"/>
    <p:sldId id="542" r:id="rId55"/>
    <p:sldId id="539" r:id="rId56"/>
    <p:sldId id="478" r:id="rId57"/>
    <p:sldId id="479" r:id="rId58"/>
    <p:sldId id="491" r:id="rId59"/>
    <p:sldId id="492" r:id="rId60"/>
    <p:sldId id="493" r:id="rId61"/>
    <p:sldId id="494" r:id="rId62"/>
    <p:sldId id="495" r:id="rId63"/>
    <p:sldId id="496" r:id="rId64"/>
    <p:sldId id="497" r:id="rId65"/>
    <p:sldId id="498" r:id="rId66"/>
    <p:sldId id="499" r:id="rId67"/>
    <p:sldId id="500" r:id="rId68"/>
    <p:sldId id="501" r:id="rId69"/>
    <p:sldId id="502" r:id="rId70"/>
    <p:sldId id="503" r:id="rId71"/>
    <p:sldId id="504" r:id="rId72"/>
    <p:sldId id="505" r:id="rId73"/>
    <p:sldId id="506" r:id="rId74"/>
    <p:sldId id="507" r:id="rId75"/>
    <p:sldId id="508" r:id="rId76"/>
    <p:sldId id="509" r:id="rId77"/>
    <p:sldId id="480" r:id="rId78"/>
    <p:sldId id="517" r:id="rId79"/>
    <p:sldId id="518" r:id="rId80"/>
    <p:sldId id="519" r:id="rId81"/>
    <p:sldId id="520" r:id="rId82"/>
    <p:sldId id="521" r:id="rId83"/>
    <p:sldId id="522" r:id="rId84"/>
    <p:sldId id="523" r:id="rId85"/>
    <p:sldId id="524" r:id="rId86"/>
    <p:sldId id="525" r:id="rId87"/>
    <p:sldId id="526" r:id="rId88"/>
    <p:sldId id="449" r:id="rId89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5EE0"/>
    <a:srgbClr val="85B0F7"/>
    <a:srgbClr val="A3CBF7"/>
    <a:srgbClr val="1472DA"/>
    <a:srgbClr val="126CD0"/>
    <a:srgbClr val="2181EB"/>
    <a:srgbClr val="3F75E1"/>
    <a:srgbClr val="136ED3"/>
    <a:srgbClr val="AFD7EB"/>
    <a:srgbClr val="356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33" autoAdjust="0"/>
    <p:restoredTop sz="94660"/>
  </p:normalViewPr>
  <p:slideViewPr>
    <p:cSldViewPr>
      <p:cViewPr>
        <p:scale>
          <a:sx n="80" d="100"/>
          <a:sy n="80" d="100"/>
        </p:scale>
        <p:origin x="91" y="-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DC55DC-6925-4810-ACA4-F7D55756C2B4}" type="doc">
      <dgm:prSet loTypeId="urn:microsoft.com/office/officeart/2005/8/layout/pyramid2" loCatId="pyramid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pl-PL"/>
        </a:p>
      </dgm:t>
    </dgm:pt>
    <dgm:pt modelId="{F07B256F-B1E9-4D0F-89BA-1C4C16C90872}">
      <dgm:prSet custT="1"/>
      <dgm:spPr/>
      <dgm:t>
        <a:bodyPr/>
        <a:lstStyle/>
        <a:p>
          <a:pPr rtl="0"/>
          <a:r>
            <a:rPr lang="pl-PL" sz="2000" b="1" dirty="0" smtClean="0">
              <a:solidFill>
                <a:srgbClr val="00B050"/>
              </a:solidFill>
            </a:rPr>
            <a:t>Kompetencje kluczowe</a:t>
          </a:r>
          <a:endParaRPr lang="pl-PL" sz="2000" b="1" dirty="0">
            <a:solidFill>
              <a:srgbClr val="00B050"/>
            </a:solidFill>
          </a:endParaRPr>
        </a:p>
      </dgm:t>
    </dgm:pt>
    <dgm:pt modelId="{F34B20D2-F96C-4968-AE13-4E078C7D7C4C}" type="parTrans" cxnId="{42CE968E-AFD4-4BCD-BC90-E443ABCF36FD}">
      <dgm:prSet/>
      <dgm:spPr/>
      <dgm:t>
        <a:bodyPr/>
        <a:lstStyle/>
        <a:p>
          <a:endParaRPr lang="pl-PL">
            <a:solidFill>
              <a:srgbClr val="00B050"/>
            </a:solidFill>
          </a:endParaRPr>
        </a:p>
      </dgm:t>
    </dgm:pt>
    <dgm:pt modelId="{53A17CB9-86B3-4B60-8A57-6BC9EE1555DE}" type="sibTrans" cxnId="{42CE968E-AFD4-4BCD-BC90-E443ABCF36FD}">
      <dgm:prSet/>
      <dgm:spPr/>
      <dgm:t>
        <a:bodyPr/>
        <a:lstStyle/>
        <a:p>
          <a:endParaRPr lang="pl-PL">
            <a:solidFill>
              <a:srgbClr val="00B050"/>
            </a:solidFill>
          </a:endParaRPr>
        </a:p>
      </dgm:t>
    </dgm:pt>
    <dgm:pt modelId="{ABF2FAFD-D31E-41DD-B6CE-FCC952625FA7}">
      <dgm:prSet custT="1"/>
      <dgm:spPr/>
      <dgm:t>
        <a:bodyPr/>
        <a:lstStyle/>
        <a:p>
          <a:pPr rtl="0"/>
          <a:r>
            <a:rPr lang="pl-PL" sz="1200" b="1" dirty="0" smtClean="0">
              <a:solidFill>
                <a:srgbClr val="00B050"/>
              </a:solidFill>
            </a:rPr>
            <a:t>Podstawa programowa kształcenia ogólnego</a:t>
          </a:r>
        </a:p>
        <a:p>
          <a:pPr rtl="0"/>
          <a:endParaRPr lang="pl-PL" sz="1200" b="1" dirty="0" smtClean="0">
            <a:solidFill>
              <a:srgbClr val="00B050"/>
            </a:solidFill>
          </a:endParaRPr>
        </a:p>
        <a:p>
          <a:pPr rtl="0"/>
          <a:endParaRPr lang="pl-PL" sz="1200" b="1" dirty="0">
            <a:solidFill>
              <a:srgbClr val="00B050"/>
            </a:solidFill>
          </a:endParaRPr>
        </a:p>
      </dgm:t>
    </dgm:pt>
    <dgm:pt modelId="{E7E2733A-DC87-4061-9ADF-C703EC5008B4}" type="parTrans" cxnId="{3A3C0160-E054-4EF3-A20D-DE9389AB1297}">
      <dgm:prSet/>
      <dgm:spPr/>
      <dgm:t>
        <a:bodyPr/>
        <a:lstStyle/>
        <a:p>
          <a:endParaRPr lang="pl-PL">
            <a:solidFill>
              <a:srgbClr val="00B050"/>
            </a:solidFill>
          </a:endParaRPr>
        </a:p>
      </dgm:t>
    </dgm:pt>
    <dgm:pt modelId="{62DCED88-9A9E-45D2-A5AB-3D35967656ED}" type="sibTrans" cxnId="{3A3C0160-E054-4EF3-A20D-DE9389AB1297}">
      <dgm:prSet/>
      <dgm:spPr/>
      <dgm:t>
        <a:bodyPr/>
        <a:lstStyle/>
        <a:p>
          <a:endParaRPr lang="pl-PL">
            <a:solidFill>
              <a:srgbClr val="00B050"/>
            </a:solidFill>
          </a:endParaRPr>
        </a:p>
      </dgm:t>
    </dgm:pt>
    <dgm:pt modelId="{045D30E4-49BD-407F-BC33-10759E06A901}">
      <dgm:prSet custT="1"/>
      <dgm:spPr/>
      <dgm:t>
        <a:bodyPr/>
        <a:lstStyle/>
        <a:p>
          <a:pPr rtl="0"/>
          <a:r>
            <a:rPr lang="pl-PL" sz="2000" b="1" dirty="0" smtClean="0">
              <a:solidFill>
                <a:srgbClr val="00B050"/>
              </a:solidFill>
            </a:rPr>
            <a:t>Program nauczania</a:t>
          </a:r>
          <a:endParaRPr lang="pl-PL" sz="2000" b="1" dirty="0">
            <a:solidFill>
              <a:srgbClr val="00B050"/>
            </a:solidFill>
          </a:endParaRPr>
        </a:p>
      </dgm:t>
    </dgm:pt>
    <dgm:pt modelId="{7B203A0E-8E43-45BB-AB75-77DEE0FC4D12}" type="parTrans" cxnId="{BF1A637E-AB87-4D66-A1E0-0E5C9F7B1BF1}">
      <dgm:prSet/>
      <dgm:spPr/>
      <dgm:t>
        <a:bodyPr/>
        <a:lstStyle/>
        <a:p>
          <a:endParaRPr lang="pl-PL">
            <a:solidFill>
              <a:srgbClr val="00B050"/>
            </a:solidFill>
          </a:endParaRPr>
        </a:p>
      </dgm:t>
    </dgm:pt>
    <dgm:pt modelId="{E2D0EC7C-4290-43DE-BE77-1B9312B986C2}" type="sibTrans" cxnId="{BF1A637E-AB87-4D66-A1E0-0E5C9F7B1BF1}">
      <dgm:prSet/>
      <dgm:spPr/>
      <dgm:t>
        <a:bodyPr/>
        <a:lstStyle/>
        <a:p>
          <a:endParaRPr lang="pl-PL">
            <a:solidFill>
              <a:srgbClr val="00B050"/>
            </a:solidFill>
          </a:endParaRPr>
        </a:p>
      </dgm:t>
    </dgm:pt>
    <dgm:pt modelId="{3F921210-05AE-44B9-B68A-B8655535AFC4}">
      <dgm:prSet custT="1"/>
      <dgm:spPr/>
      <dgm:t>
        <a:bodyPr/>
        <a:lstStyle/>
        <a:p>
          <a:pPr rtl="0"/>
          <a:r>
            <a:rPr lang="pl-PL" sz="1600" b="1" dirty="0" smtClean="0">
              <a:solidFill>
                <a:srgbClr val="00B050"/>
              </a:solidFill>
            </a:rPr>
            <a:t>Dostosowanie wymagań edukacyjnych do indywidualnych potrzeb psychofizycznych uczniów ze specjalnymi potrzebami </a:t>
          </a:r>
          <a:endParaRPr lang="pl-PL" sz="1600" b="1" dirty="0">
            <a:solidFill>
              <a:srgbClr val="00B050"/>
            </a:solidFill>
          </a:endParaRPr>
        </a:p>
      </dgm:t>
    </dgm:pt>
    <dgm:pt modelId="{54EF7336-0C69-4EB7-865E-1B809AD1A913}" type="parTrans" cxnId="{F1276977-88BD-4F56-9199-2EEF1F7F8CF7}">
      <dgm:prSet/>
      <dgm:spPr/>
      <dgm:t>
        <a:bodyPr/>
        <a:lstStyle/>
        <a:p>
          <a:endParaRPr lang="pl-PL">
            <a:solidFill>
              <a:srgbClr val="00B050"/>
            </a:solidFill>
          </a:endParaRPr>
        </a:p>
      </dgm:t>
    </dgm:pt>
    <dgm:pt modelId="{754D1E77-5A27-423C-B4A3-EF97AAEE3B5B}" type="sibTrans" cxnId="{F1276977-88BD-4F56-9199-2EEF1F7F8CF7}">
      <dgm:prSet/>
      <dgm:spPr/>
      <dgm:t>
        <a:bodyPr/>
        <a:lstStyle/>
        <a:p>
          <a:endParaRPr lang="pl-PL">
            <a:solidFill>
              <a:srgbClr val="00B050"/>
            </a:solidFill>
          </a:endParaRPr>
        </a:p>
      </dgm:t>
    </dgm:pt>
    <dgm:pt modelId="{DEB5D087-F276-488F-B373-B3D03B3230BC}" type="pres">
      <dgm:prSet presAssocID="{BDDC55DC-6925-4810-ACA4-F7D55756C2B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pl-PL"/>
        </a:p>
      </dgm:t>
    </dgm:pt>
    <dgm:pt modelId="{A587FAA3-ADB7-4167-BB07-F3E02AA6D2AD}" type="pres">
      <dgm:prSet presAssocID="{BDDC55DC-6925-4810-ACA4-F7D55756C2B4}" presName="pyramid" presStyleLbl="node1" presStyleIdx="0" presStyleCnt="1" custScaleX="184955"/>
      <dgm:spPr/>
    </dgm:pt>
    <dgm:pt modelId="{2DCF49F3-3A23-4E7B-B2DB-326009E73DF2}" type="pres">
      <dgm:prSet presAssocID="{BDDC55DC-6925-4810-ACA4-F7D55756C2B4}" presName="theList" presStyleCnt="0"/>
      <dgm:spPr/>
    </dgm:pt>
    <dgm:pt modelId="{1A0F0056-9524-4903-81DD-705300D504E7}" type="pres">
      <dgm:prSet presAssocID="{F07B256F-B1E9-4D0F-89BA-1C4C16C90872}" presName="aNode" presStyleLbl="fgAcc1" presStyleIdx="0" presStyleCnt="4" custScaleX="173887" custLinFactNeighborX="-46761" custLinFactNeighborY="8630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DD6ACB8-834C-4611-A40D-B592BE626313}" type="pres">
      <dgm:prSet presAssocID="{F07B256F-B1E9-4D0F-89BA-1C4C16C90872}" presName="aSpace" presStyleCnt="0"/>
      <dgm:spPr/>
    </dgm:pt>
    <dgm:pt modelId="{357D19D2-23CC-4A25-9F66-E69CD8443C9F}" type="pres">
      <dgm:prSet presAssocID="{ABF2FAFD-D31E-41DD-B6CE-FCC952625FA7}" presName="aNode" presStyleLbl="fgAcc1" presStyleIdx="1" presStyleCnt="4" custScaleX="173399" custLinFactY="1603" custLinFactNeighborX="-46517" custLinFactNeighborY="10000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97A2AE3-B81A-43B7-8892-C9A5B15010DB}" type="pres">
      <dgm:prSet presAssocID="{ABF2FAFD-D31E-41DD-B6CE-FCC952625FA7}" presName="aSpace" presStyleCnt="0"/>
      <dgm:spPr/>
    </dgm:pt>
    <dgm:pt modelId="{D8EE0F91-5635-4664-8141-1FD7D86A8843}" type="pres">
      <dgm:prSet presAssocID="{045D30E4-49BD-407F-BC33-10759E06A901}" presName="aNode" presStyleLbl="fgAcc1" presStyleIdx="2" presStyleCnt="4" custScaleX="173399" custLinFactY="14205" custLinFactNeighborX="-46517" custLinFactNeighborY="10000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6E4C8DB-759E-4A9B-BB9E-4D074E800696}" type="pres">
      <dgm:prSet presAssocID="{045D30E4-49BD-407F-BC33-10759E06A901}" presName="aSpace" presStyleCnt="0"/>
      <dgm:spPr/>
    </dgm:pt>
    <dgm:pt modelId="{9B4BC5FD-6C48-43ED-AF09-2517A6B8756C}" type="pres">
      <dgm:prSet presAssocID="{3F921210-05AE-44B9-B68A-B8655535AFC4}" presName="aNode" presStyleLbl="fgAcc1" presStyleIdx="3" presStyleCnt="4" custScaleX="180079" custLinFactY="26807" custLinFactNeighborX="-46517" custLinFactNeighborY="10000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AD7C883-4983-4616-B433-78EB1A9A2EBB}" type="pres">
      <dgm:prSet presAssocID="{3F921210-05AE-44B9-B68A-B8655535AFC4}" presName="aSpace" presStyleCnt="0"/>
      <dgm:spPr/>
    </dgm:pt>
  </dgm:ptLst>
  <dgm:cxnLst>
    <dgm:cxn modelId="{42CE968E-AFD4-4BCD-BC90-E443ABCF36FD}" srcId="{BDDC55DC-6925-4810-ACA4-F7D55756C2B4}" destId="{F07B256F-B1E9-4D0F-89BA-1C4C16C90872}" srcOrd="0" destOrd="0" parTransId="{F34B20D2-F96C-4968-AE13-4E078C7D7C4C}" sibTransId="{53A17CB9-86B3-4B60-8A57-6BC9EE1555DE}"/>
    <dgm:cxn modelId="{D9CDF109-A347-467E-B5B7-02C790FA5CB5}" type="presOf" srcId="{ABF2FAFD-D31E-41DD-B6CE-FCC952625FA7}" destId="{357D19D2-23CC-4A25-9F66-E69CD8443C9F}" srcOrd="0" destOrd="0" presId="urn:microsoft.com/office/officeart/2005/8/layout/pyramid2"/>
    <dgm:cxn modelId="{87145E94-FC81-41F2-A949-58A649F7936D}" type="presOf" srcId="{F07B256F-B1E9-4D0F-89BA-1C4C16C90872}" destId="{1A0F0056-9524-4903-81DD-705300D504E7}" srcOrd="0" destOrd="0" presId="urn:microsoft.com/office/officeart/2005/8/layout/pyramid2"/>
    <dgm:cxn modelId="{07F0507F-C76C-4836-9FA2-F9A7EEC5B98F}" type="presOf" srcId="{BDDC55DC-6925-4810-ACA4-F7D55756C2B4}" destId="{DEB5D087-F276-488F-B373-B3D03B3230BC}" srcOrd="0" destOrd="0" presId="urn:microsoft.com/office/officeart/2005/8/layout/pyramid2"/>
    <dgm:cxn modelId="{BF1A637E-AB87-4D66-A1E0-0E5C9F7B1BF1}" srcId="{BDDC55DC-6925-4810-ACA4-F7D55756C2B4}" destId="{045D30E4-49BD-407F-BC33-10759E06A901}" srcOrd="2" destOrd="0" parTransId="{7B203A0E-8E43-45BB-AB75-77DEE0FC4D12}" sibTransId="{E2D0EC7C-4290-43DE-BE77-1B9312B986C2}"/>
    <dgm:cxn modelId="{15D97DDC-201E-40F5-8D74-3D7AF175109D}" type="presOf" srcId="{3F921210-05AE-44B9-B68A-B8655535AFC4}" destId="{9B4BC5FD-6C48-43ED-AF09-2517A6B8756C}" srcOrd="0" destOrd="0" presId="urn:microsoft.com/office/officeart/2005/8/layout/pyramid2"/>
    <dgm:cxn modelId="{A89FADFA-1AA1-4D4E-AB45-22DAD12BF10D}" type="presOf" srcId="{045D30E4-49BD-407F-BC33-10759E06A901}" destId="{D8EE0F91-5635-4664-8141-1FD7D86A8843}" srcOrd="0" destOrd="0" presId="urn:microsoft.com/office/officeart/2005/8/layout/pyramid2"/>
    <dgm:cxn modelId="{F1276977-88BD-4F56-9199-2EEF1F7F8CF7}" srcId="{BDDC55DC-6925-4810-ACA4-F7D55756C2B4}" destId="{3F921210-05AE-44B9-B68A-B8655535AFC4}" srcOrd="3" destOrd="0" parTransId="{54EF7336-0C69-4EB7-865E-1B809AD1A913}" sibTransId="{754D1E77-5A27-423C-B4A3-EF97AAEE3B5B}"/>
    <dgm:cxn modelId="{3A3C0160-E054-4EF3-A20D-DE9389AB1297}" srcId="{BDDC55DC-6925-4810-ACA4-F7D55756C2B4}" destId="{ABF2FAFD-D31E-41DD-B6CE-FCC952625FA7}" srcOrd="1" destOrd="0" parTransId="{E7E2733A-DC87-4061-9ADF-C703EC5008B4}" sibTransId="{62DCED88-9A9E-45D2-A5AB-3D35967656ED}"/>
    <dgm:cxn modelId="{3A54FF83-1194-4582-A6A2-F7CF107527D7}" type="presParOf" srcId="{DEB5D087-F276-488F-B373-B3D03B3230BC}" destId="{A587FAA3-ADB7-4167-BB07-F3E02AA6D2AD}" srcOrd="0" destOrd="0" presId="urn:microsoft.com/office/officeart/2005/8/layout/pyramid2"/>
    <dgm:cxn modelId="{1FB11054-0FFB-4415-9251-68C374D7A197}" type="presParOf" srcId="{DEB5D087-F276-488F-B373-B3D03B3230BC}" destId="{2DCF49F3-3A23-4E7B-B2DB-326009E73DF2}" srcOrd="1" destOrd="0" presId="urn:microsoft.com/office/officeart/2005/8/layout/pyramid2"/>
    <dgm:cxn modelId="{481E0AE4-979F-4185-ADFD-DEA891B9DA3B}" type="presParOf" srcId="{2DCF49F3-3A23-4E7B-B2DB-326009E73DF2}" destId="{1A0F0056-9524-4903-81DD-705300D504E7}" srcOrd="0" destOrd="0" presId="urn:microsoft.com/office/officeart/2005/8/layout/pyramid2"/>
    <dgm:cxn modelId="{A1E4C278-F988-4280-AF8B-D8FB8BD6F4A9}" type="presParOf" srcId="{2DCF49F3-3A23-4E7B-B2DB-326009E73DF2}" destId="{ADD6ACB8-834C-4611-A40D-B592BE626313}" srcOrd="1" destOrd="0" presId="urn:microsoft.com/office/officeart/2005/8/layout/pyramid2"/>
    <dgm:cxn modelId="{4088BBB1-F38A-447F-93EE-D786FD3990C2}" type="presParOf" srcId="{2DCF49F3-3A23-4E7B-B2DB-326009E73DF2}" destId="{357D19D2-23CC-4A25-9F66-E69CD8443C9F}" srcOrd="2" destOrd="0" presId="urn:microsoft.com/office/officeart/2005/8/layout/pyramid2"/>
    <dgm:cxn modelId="{34EE0143-B2CF-4AE7-978B-FB7B4940E997}" type="presParOf" srcId="{2DCF49F3-3A23-4E7B-B2DB-326009E73DF2}" destId="{097A2AE3-B81A-43B7-8892-C9A5B15010DB}" srcOrd="3" destOrd="0" presId="urn:microsoft.com/office/officeart/2005/8/layout/pyramid2"/>
    <dgm:cxn modelId="{5EE6C431-91BC-4EEA-A94B-B9965A36FBF0}" type="presParOf" srcId="{2DCF49F3-3A23-4E7B-B2DB-326009E73DF2}" destId="{D8EE0F91-5635-4664-8141-1FD7D86A8843}" srcOrd="4" destOrd="0" presId="urn:microsoft.com/office/officeart/2005/8/layout/pyramid2"/>
    <dgm:cxn modelId="{A12903CC-FF2E-4291-ADC7-E7464D02E627}" type="presParOf" srcId="{2DCF49F3-3A23-4E7B-B2DB-326009E73DF2}" destId="{E6E4C8DB-759E-4A9B-BB9E-4D074E800696}" srcOrd="5" destOrd="0" presId="urn:microsoft.com/office/officeart/2005/8/layout/pyramid2"/>
    <dgm:cxn modelId="{7C5EF9E0-4308-4698-9A67-58B841466800}" type="presParOf" srcId="{2DCF49F3-3A23-4E7B-B2DB-326009E73DF2}" destId="{9B4BC5FD-6C48-43ED-AF09-2517A6B8756C}" srcOrd="6" destOrd="0" presId="urn:microsoft.com/office/officeart/2005/8/layout/pyramid2"/>
    <dgm:cxn modelId="{EF8CAA2B-054F-4A4B-89D7-A454D0A33476}" type="presParOf" srcId="{2DCF49F3-3A23-4E7B-B2DB-326009E73DF2}" destId="{9AD7C883-4983-4616-B433-78EB1A9A2EBB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7612393-56B1-4370-AB25-979941FD2AE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FE5FB76-CC6B-4205-B12D-7AB18C21715B}">
      <dgm:prSet phldrT="[Tekst]"/>
      <dgm:spPr/>
      <dgm:t>
        <a:bodyPr/>
        <a:lstStyle/>
        <a:p>
          <a:r>
            <a:rPr lang="pl-PL" dirty="0"/>
            <a:t>WIEDZA</a:t>
          </a:r>
        </a:p>
      </dgm:t>
    </dgm:pt>
    <dgm:pt modelId="{95E36659-CACA-43EA-8DD8-6867EA390110}" type="parTrans" cxnId="{7FD68DFE-A6D1-4FE9-8780-9EE6A15CE097}">
      <dgm:prSet/>
      <dgm:spPr/>
      <dgm:t>
        <a:bodyPr/>
        <a:lstStyle/>
        <a:p>
          <a:endParaRPr lang="pl-PL"/>
        </a:p>
      </dgm:t>
    </dgm:pt>
    <dgm:pt modelId="{B5CFC772-1283-468D-8EED-07414F83F48E}" type="sibTrans" cxnId="{7FD68DFE-A6D1-4FE9-8780-9EE6A15CE097}">
      <dgm:prSet/>
      <dgm:spPr/>
      <dgm:t>
        <a:bodyPr/>
        <a:lstStyle/>
        <a:p>
          <a:endParaRPr lang="pl-PL"/>
        </a:p>
      </dgm:t>
    </dgm:pt>
    <dgm:pt modelId="{5677C2B2-017E-481D-9B9E-A6705E4C4FCB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Znajomość wymaganych kompetencji, wiedzy, umiejętności i kwalifikacji</a:t>
          </a:r>
        </a:p>
      </dgm:t>
    </dgm:pt>
    <dgm:pt modelId="{50EE243F-EC6E-47BF-BC53-D0A9BF581970}" type="parTrans" cxnId="{F38CA9FF-3F9F-413D-B960-DAD7BC8F36EC}">
      <dgm:prSet/>
      <dgm:spPr/>
      <dgm:t>
        <a:bodyPr/>
        <a:lstStyle/>
        <a:p>
          <a:endParaRPr lang="pl-PL"/>
        </a:p>
      </dgm:t>
    </dgm:pt>
    <dgm:pt modelId="{13C306FC-9601-4075-A54D-F253723B2305}" type="sibTrans" cxnId="{F38CA9FF-3F9F-413D-B960-DAD7BC8F36EC}">
      <dgm:prSet/>
      <dgm:spPr/>
      <dgm:t>
        <a:bodyPr/>
        <a:lstStyle/>
        <a:p>
          <a:endParaRPr lang="pl-PL"/>
        </a:p>
      </dgm:t>
    </dgm:pt>
    <dgm:pt modelId="{8309370A-7ADF-4A0E-8CD3-3270A129D1E2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Znajomość i rozumienie własnych preferowanych strategii uczenia się, silnych i słabych stron, własnych umiejętności i kwalifikacji.</a:t>
          </a:r>
        </a:p>
      </dgm:t>
    </dgm:pt>
    <dgm:pt modelId="{B139C93B-8C56-4DEC-8F71-FB8C40CBEED5}" type="parTrans" cxnId="{8A78BBB6-5718-43D7-8203-F8E25AC79B81}">
      <dgm:prSet/>
      <dgm:spPr/>
      <dgm:t>
        <a:bodyPr/>
        <a:lstStyle/>
        <a:p>
          <a:endParaRPr lang="pl-PL"/>
        </a:p>
      </dgm:t>
    </dgm:pt>
    <dgm:pt modelId="{676DC5C9-3F2B-45FF-9B0F-6C16FB298A07}" type="sibTrans" cxnId="{8A78BBB6-5718-43D7-8203-F8E25AC79B81}">
      <dgm:prSet/>
      <dgm:spPr/>
      <dgm:t>
        <a:bodyPr/>
        <a:lstStyle/>
        <a:p>
          <a:endParaRPr lang="pl-PL"/>
        </a:p>
      </dgm:t>
    </dgm:pt>
    <dgm:pt modelId="{652B8E2F-A59F-4761-BD8F-D6EFF660A889}">
      <dgm:prSet phldrT="[Tekst]"/>
      <dgm:spPr/>
      <dgm:t>
        <a:bodyPr/>
        <a:lstStyle/>
        <a:p>
          <a:r>
            <a:rPr lang="pl-PL" dirty="0"/>
            <a:t>UMIEJĘTNOŚCI</a:t>
          </a:r>
        </a:p>
      </dgm:t>
    </dgm:pt>
    <dgm:pt modelId="{6BE9D578-6D1B-4DDA-BB3C-0AE6C6194F8B}" type="parTrans" cxnId="{190146E6-474C-4790-9824-21DA0BEFEFCC}">
      <dgm:prSet/>
      <dgm:spPr/>
      <dgm:t>
        <a:bodyPr/>
        <a:lstStyle/>
        <a:p>
          <a:endParaRPr lang="pl-PL"/>
        </a:p>
      </dgm:t>
    </dgm:pt>
    <dgm:pt modelId="{0DB95A33-FF69-44CE-AB91-F39985856D19}" type="sibTrans" cxnId="{190146E6-474C-4790-9824-21DA0BEFEFCC}">
      <dgm:prSet/>
      <dgm:spPr/>
      <dgm:t>
        <a:bodyPr/>
        <a:lstStyle/>
        <a:p>
          <a:endParaRPr lang="pl-PL"/>
        </a:p>
      </dgm:t>
    </dgm:pt>
    <dgm:pt modelId="{2BF16D76-5D0D-4459-BCDE-FD59B3384323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Czytania, pisania, liczenia i umiejętności w zakresie technologii informacyjnych i komunikacyjnych koniecznych do dalszego uczenia się</a:t>
          </a:r>
        </a:p>
      </dgm:t>
    </dgm:pt>
    <dgm:pt modelId="{AA96F6BE-FA2E-4309-96AB-87A2FF087BB1}" type="parTrans" cxnId="{EC17837C-8E5A-4555-B364-4478C34B59C6}">
      <dgm:prSet/>
      <dgm:spPr/>
      <dgm:t>
        <a:bodyPr/>
        <a:lstStyle/>
        <a:p>
          <a:endParaRPr lang="pl-PL"/>
        </a:p>
      </dgm:t>
    </dgm:pt>
    <dgm:pt modelId="{22AA550D-4BE9-4155-8F04-A16BC6846183}" type="sibTrans" cxnId="{EC17837C-8E5A-4555-B364-4478C34B59C6}">
      <dgm:prSet/>
      <dgm:spPr/>
      <dgm:t>
        <a:bodyPr/>
        <a:lstStyle/>
        <a:p>
          <a:endParaRPr lang="pl-PL"/>
        </a:p>
      </dgm:t>
    </dgm:pt>
    <dgm:pt modelId="{B2103773-4E64-41E5-A84A-6CDE044BFF70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Uczeń powinien być w stanie docierać do nowej wiedzy i umiejętności oraz zdobywać, przetwarzać i przyswajać je.</a:t>
          </a:r>
        </a:p>
      </dgm:t>
    </dgm:pt>
    <dgm:pt modelId="{76614BB1-F60A-4A95-A5DF-19070F6E90D6}" type="parTrans" cxnId="{E4F9D160-EADC-473C-9754-513CCEA26290}">
      <dgm:prSet/>
      <dgm:spPr/>
      <dgm:t>
        <a:bodyPr/>
        <a:lstStyle/>
        <a:p>
          <a:endParaRPr lang="pl-PL"/>
        </a:p>
      </dgm:t>
    </dgm:pt>
    <dgm:pt modelId="{FE1431FA-4E19-4505-BD3E-B3B369C55EEE}" type="sibTrans" cxnId="{E4F9D160-EADC-473C-9754-513CCEA26290}">
      <dgm:prSet/>
      <dgm:spPr/>
      <dgm:t>
        <a:bodyPr/>
        <a:lstStyle/>
        <a:p>
          <a:endParaRPr lang="pl-PL"/>
        </a:p>
      </dgm:t>
    </dgm:pt>
    <dgm:pt modelId="{7EEBB6ED-F295-4CFC-AA30-D459EDF38C70}">
      <dgm:prSet phldrT="[Tekst]"/>
      <dgm:spPr/>
      <dgm:t>
        <a:bodyPr/>
        <a:lstStyle/>
        <a:p>
          <a:r>
            <a:rPr lang="pl-PL" dirty="0"/>
            <a:t>POSTAWY</a:t>
          </a:r>
        </a:p>
      </dgm:t>
    </dgm:pt>
    <dgm:pt modelId="{B5B9A3E4-33A8-4829-A9C2-9E87630F1C9A}" type="parTrans" cxnId="{B7199E1A-AA40-4C06-8DDF-3651BE60A81B}">
      <dgm:prSet/>
      <dgm:spPr/>
      <dgm:t>
        <a:bodyPr/>
        <a:lstStyle/>
        <a:p>
          <a:endParaRPr lang="pl-PL"/>
        </a:p>
      </dgm:t>
    </dgm:pt>
    <dgm:pt modelId="{5C0D85B2-CB85-46BE-AEE7-19D75719215F}" type="sibTrans" cxnId="{B7199E1A-AA40-4C06-8DDF-3651BE60A81B}">
      <dgm:prSet/>
      <dgm:spPr/>
      <dgm:t>
        <a:bodyPr/>
        <a:lstStyle/>
        <a:p>
          <a:endParaRPr lang="pl-PL"/>
        </a:p>
      </dgm:t>
    </dgm:pt>
    <dgm:pt modelId="{C9840816-E9B1-43AB-B45F-7A5032E3194C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Motywacja i wiara we własne możliwości w uczeniu się i osiąganiu sukcesów w tym procesie przez całe życie</a:t>
          </a:r>
        </a:p>
      </dgm:t>
    </dgm:pt>
    <dgm:pt modelId="{2C31B2FD-6B92-4F19-B782-AD2197DAFBF6}" type="parTrans" cxnId="{2D3452E0-6645-4042-8053-5C3631AB4841}">
      <dgm:prSet/>
      <dgm:spPr/>
      <dgm:t>
        <a:bodyPr/>
        <a:lstStyle/>
        <a:p>
          <a:endParaRPr lang="pl-PL"/>
        </a:p>
      </dgm:t>
    </dgm:pt>
    <dgm:pt modelId="{E111632B-7898-4D3C-B284-756FA3D9A519}" type="sibTrans" cxnId="{2D3452E0-6645-4042-8053-5C3631AB4841}">
      <dgm:prSet/>
      <dgm:spPr/>
      <dgm:t>
        <a:bodyPr/>
        <a:lstStyle/>
        <a:p>
          <a:endParaRPr lang="pl-PL"/>
        </a:p>
      </dgm:t>
    </dgm:pt>
    <dgm:pt modelId="{E94CD3C6-3A82-4C37-A016-A950C3D153CF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Nastawienie na  rozwiązywanie problemów, co sprzyja procesowi uczenia się jak i zdolności do pokonywania przeszkód i zmieniania się.</a:t>
          </a:r>
        </a:p>
      </dgm:t>
    </dgm:pt>
    <dgm:pt modelId="{54AAC9F4-4530-4E0E-B9F9-7BC233781A53}" type="parTrans" cxnId="{888AC74D-A130-4AF1-9848-ADBA611C7472}">
      <dgm:prSet/>
      <dgm:spPr/>
      <dgm:t>
        <a:bodyPr/>
        <a:lstStyle/>
        <a:p>
          <a:endParaRPr lang="pl-PL"/>
        </a:p>
      </dgm:t>
    </dgm:pt>
    <dgm:pt modelId="{9ABC9E11-2C7B-4504-AA17-0B412354289F}" type="sibTrans" cxnId="{888AC74D-A130-4AF1-9848-ADBA611C7472}">
      <dgm:prSet/>
      <dgm:spPr/>
      <dgm:t>
        <a:bodyPr/>
        <a:lstStyle/>
        <a:p>
          <a:endParaRPr lang="pl-PL"/>
        </a:p>
      </dgm:t>
    </dgm:pt>
    <dgm:pt modelId="{FA38D37F-4D78-4A94-B4A7-777DCB99D9AB}" type="pres">
      <dgm:prSet presAssocID="{A7612393-56B1-4370-AB25-979941FD2A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49F267BC-B72D-4483-B970-8C7BFF8B7BBF}" type="pres">
      <dgm:prSet presAssocID="{BFE5FB76-CC6B-4205-B12D-7AB18C21715B}" presName="linNode" presStyleCnt="0"/>
      <dgm:spPr/>
    </dgm:pt>
    <dgm:pt modelId="{85559D66-D40E-4C93-8EBB-447F62293E5B}" type="pres">
      <dgm:prSet presAssocID="{BFE5FB76-CC6B-4205-B12D-7AB18C21715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35EA9D6-E491-4E1E-B2BD-4F253BB9B251}" type="pres">
      <dgm:prSet presAssocID="{BFE5FB76-CC6B-4205-B12D-7AB18C21715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CDDD869-B71C-4F28-9FB1-6D7ABA35C90D}" type="pres">
      <dgm:prSet presAssocID="{B5CFC772-1283-468D-8EED-07414F83F48E}" presName="sp" presStyleCnt="0"/>
      <dgm:spPr/>
    </dgm:pt>
    <dgm:pt modelId="{54538E32-19FA-4EB0-B89A-8BE7572BF230}" type="pres">
      <dgm:prSet presAssocID="{652B8E2F-A59F-4761-BD8F-D6EFF660A889}" presName="linNode" presStyleCnt="0"/>
      <dgm:spPr/>
    </dgm:pt>
    <dgm:pt modelId="{FA487E8E-F17D-477C-8958-2E231AD2F514}" type="pres">
      <dgm:prSet presAssocID="{652B8E2F-A59F-4761-BD8F-D6EFF660A88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D3311B1-E3B3-4510-B350-30AE3726597A}" type="pres">
      <dgm:prSet presAssocID="{652B8E2F-A59F-4761-BD8F-D6EFF660A889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A4B2826-EC78-4F0C-B174-A54BB084B2AF}" type="pres">
      <dgm:prSet presAssocID="{0DB95A33-FF69-44CE-AB91-F39985856D19}" presName="sp" presStyleCnt="0"/>
      <dgm:spPr/>
    </dgm:pt>
    <dgm:pt modelId="{51983FC9-F506-438C-B197-9230E529B8BC}" type="pres">
      <dgm:prSet presAssocID="{7EEBB6ED-F295-4CFC-AA30-D459EDF38C70}" presName="linNode" presStyleCnt="0"/>
      <dgm:spPr/>
    </dgm:pt>
    <dgm:pt modelId="{B57E4DAD-510A-4213-B73B-E9B2D1796C07}" type="pres">
      <dgm:prSet presAssocID="{7EEBB6ED-F295-4CFC-AA30-D459EDF38C7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91DD057-6E24-4833-93C3-C1E156DF1D9C}" type="pres">
      <dgm:prSet presAssocID="{7EEBB6ED-F295-4CFC-AA30-D459EDF38C7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02AB9B1D-6BFF-41EF-9BDC-A53E735D95F2}" type="presOf" srcId="{A7612393-56B1-4370-AB25-979941FD2AE1}" destId="{FA38D37F-4D78-4A94-B4A7-777DCB99D9AB}" srcOrd="0" destOrd="0" presId="urn:microsoft.com/office/officeart/2005/8/layout/vList5"/>
    <dgm:cxn modelId="{EC17837C-8E5A-4555-B364-4478C34B59C6}" srcId="{652B8E2F-A59F-4761-BD8F-D6EFF660A889}" destId="{2BF16D76-5D0D-4459-BCDE-FD59B3384323}" srcOrd="0" destOrd="0" parTransId="{AA96F6BE-FA2E-4309-96AB-87A2FF087BB1}" sibTransId="{22AA550D-4BE9-4155-8F04-A16BC6846183}"/>
    <dgm:cxn modelId="{8A78BBB6-5718-43D7-8203-F8E25AC79B81}" srcId="{BFE5FB76-CC6B-4205-B12D-7AB18C21715B}" destId="{8309370A-7ADF-4A0E-8CD3-3270A129D1E2}" srcOrd="1" destOrd="0" parTransId="{B139C93B-8C56-4DEC-8F71-FB8C40CBEED5}" sibTransId="{676DC5C9-3F2B-45FF-9B0F-6C16FB298A07}"/>
    <dgm:cxn modelId="{888AC74D-A130-4AF1-9848-ADBA611C7472}" srcId="{7EEBB6ED-F295-4CFC-AA30-D459EDF38C70}" destId="{E94CD3C6-3A82-4C37-A016-A950C3D153CF}" srcOrd="1" destOrd="0" parTransId="{54AAC9F4-4530-4E0E-B9F9-7BC233781A53}" sibTransId="{9ABC9E11-2C7B-4504-AA17-0B412354289F}"/>
    <dgm:cxn modelId="{C6C2D854-9A8D-412A-A812-F7C434A78BDF}" type="presOf" srcId="{BFE5FB76-CC6B-4205-B12D-7AB18C21715B}" destId="{85559D66-D40E-4C93-8EBB-447F62293E5B}" srcOrd="0" destOrd="0" presId="urn:microsoft.com/office/officeart/2005/8/layout/vList5"/>
    <dgm:cxn modelId="{159BA287-8874-4020-AF74-2B9E4DF78AC4}" type="presOf" srcId="{E94CD3C6-3A82-4C37-A016-A950C3D153CF}" destId="{091DD057-6E24-4833-93C3-C1E156DF1D9C}" srcOrd="0" destOrd="1" presId="urn:microsoft.com/office/officeart/2005/8/layout/vList5"/>
    <dgm:cxn modelId="{5AAAE245-1C0E-4367-B2A9-C731D7386878}" type="presOf" srcId="{2BF16D76-5D0D-4459-BCDE-FD59B3384323}" destId="{CD3311B1-E3B3-4510-B350-30AE3726597A}" srcOrd="0" destOrd="0" presId="urn:microsoft.com/office/officeart/2005/8/layout/vList5"/>
    <dgm:cxn modelId="{E4F9D160-EADC-473C-9754-513CCEA26290}" srcId="{652B8E2F-A59F-4761-BD8F-D6EFF660A889}" destId="{B2103773-4E64-41E5-A84A-6CDE044BFF70}" srcOrd="1" destOrd="0" parTransId="{76614BB1-F60A-4A95-A5DF-19070F6E90D6}" sibTransId="{FE1431FA-4E19-4505-BD3E-B3B369C55EEE}"/>
    <dgm:cxn modelId="{6A17E574-7A85-42C7-AB8C-C6527589F366}" type="presOf" srcId="{5677C2B2-017E-481D-9B9E-A6705E4C4FCB}" destId="{335EA9D6-E491-4E1E-B2BD-4F253BB9B251}" srcOrd="0" destOrd="0" presId="urn:microsoft.com/office/officeart/2005/8/layout/vList5"/>
    <dgm:cxn modelId="{B7199E1A-AA40-4C06-8DDF-3651BE60A81B}" srcId="{A7612393-56B1-4370-AB25-979941FD2AE1}" destId="{7EEBB6ED-F295-4CFC-AA30-D459EDF38C70}" srcOrd="2" destOrd="0" parTransId="{B5B9A3E4-33A8-4829-A9C2-9E87630F1C9A}" sibTransId="{5C0D85B2-CB85-46BE-AEE7-19D75719215F}"/>
    <dgm:cxn modelId="{190146E6-474C-4790-9824-21DA0BEFEFCC}" srcId="{A7612393-56B1-4370-AB25-979941FD2AE1}" destId="{652B8E2F-A59F-4761-BD8F-D6EFF660A889}" srcOrd="1" destOrd="0" parTransId="{6BE9D578-6D1B-4DDA-BB3C-0AE6C6194F8B}" sibTransId="{0DB95A33-FF69-44CE-AB91-F39985856D19}"/>
    <dgm:cxn modelId="{014433A6-FA0A-4B41-8A04-B918DCCA8B46}" type="presOf" srcId="{7EEBB6ED-F295-4CFC-AA30-D459EDF38C70}" destId="{B57E4DAD-510A-4213-B73B-E9B2D1796C07}" srcOrd="0" destOrd="0" presId="urn:microsoft.com/office/officeart/2005/8/layout/vList5"/>
    <dgm:cxn modelId="{7FD68DFE-A6D1-4FE9-8780-9EE6A15CE097}" srcId="{A7612393-56B1-4370-AB25-979941FD2AE1}" destId="{BFE5FB76-CC6B-4205-B12D-7AB18C21715B}" srcOrd="0" destOrd="0" parTransId="{95E36659-CACA-43EA-8DD8-6867EA390110}" sibTransId="{B5CFC772-1283-468D-8EED-07414F83F48E}"/>
    <dgm:cxn modelId="{BFB1D61D-97F3-4344-82AC-CDE61C800A6D}" type="presOf" srcId="{C9840816-E9B1-43AB-B45F-7A5032E3194C}" destId="{091DD057-6E24-4833-93C3-C1E156DF1D9C}" srcOrd="0" destOrd="0" presId="urn:microsoft.com/office/officeart/2005/8/layout/vList5"/>
    <dgm:cxn modelId="{0854C877-A2E6-414A-A798-8B5626212C38}" type="presOf" srcId="{652B8E2F-A59F-4761-BD8F-D6EFF660A889}" destId="{FA487E8E-F17D-477C-8958-2E231AD2F514}" srcOrd="0" destOrd="0" presId="urn:microsoft.com/office/officeart/2005/8/layout/vList5"/>
    <dgm:cxn modelId="{2D3452E0-6645-4042-8053-5C3631AB4841}" srcId="{7EEBB6ED-F295-4CFC-AA30-D459EDF38C70}" destId="{C9840816-E9B1-43AB-B45F-7A5032E3194C}" srcOrd="0" destOrd="0" parTransId="{2C31B2FD-6B92-4F19-B782-AD2197DAFBF6}" sibTransId="{E111632B-7898-4D3C-B284-756FA3D9A519}"/>
    <dgm:cxn modelId="{F38CA9FF-3F9F-413D-B960-DAD7BC8F36EC}" srcId="{BFE5FB76-CC6B-4205-B12D-7AB18C21715B}" destId="{5677C2B2-017E-481D-9B9E-A6705E4C4FCB}" srcOrd="0" destOrd="0" parTransId="{50EE243F-EC6E-47BF-BC53-D0A9BF581970}" sibTransId="{13C306FC-9601-4075-A54D-F253723B2305}"/>
    <dgm:cxn modelId="{B08552DB-16AE-4259-805A-34208AEA8E19}" type="presOf" srcId="{B2103773-4E64-41E5-A84A-6CDE044BFF70}" destId="{CD3311B1-E3B3-4510-B350-30AE3726597A}" srcOrd="0" destOrd="1" presId="urn:microsoft.com/office/officeart/2005/8/layout/vList5"/>
    <dgm:cxn modelId="{889ED43C-996A-43A9-8D7C-76E7EA2CDBE6}" type="presOf" srcId="{8309370A-7ADF-4A0E-8CD3-3270A129D1E2}" destId="{335EA9D6-E491-4E1E-B2BD-4F253BB9B251}" srcOrd="0" destOrd="1" presId="urn:microsoft.com/office/officeart/2005/8/layout/vList5"/>
    <dgm:cxn modelId="{31CF25B0-EF1D-4332-801F-80971699E635}" type="presParOf" srcId="{FA38D37F-4D78-4A94-B4A7-777DCB99D9AB}" destId="{49F267BC-B72D-4483-B970-8C7BFF8B7BBF}" srcOrd="0" destOrd="0" presId="urn:microsoft.com/office/officeart/2005/8/layout/vList5"/>
    <dgm:cxn modelId="{DA6ED343-7362-4D97-9349-6150F0CC5B66}" type="presParOf" srcId="{49F267BC-B72D-4483-B970-8C7BFF8B7BBF}" destId="{85559D66-D40E-4C93-8EBB-447F62293E5B}" srcOrd="0" destOrd="0" presId="urn:microsoft.com/office/officeart/2005/8/layout/vList5"/>
    <dgm:cxn modelId="{1F4EEFD5-C9F9-4C7B-9AE0-E8D3C08CAF48}" type="presParOf" srcId="{49F267BC-B72D-4483-B970-8C7BFF8B7BBF}" destId="{335EA9D6-E491-4E1E-B2BD-4F253BB9B251}" srcOrd="1" destOrd="0" presId="urn:microsoft.com/office/officeart/2005/8/layout/vList5"/>
    <dgm:cxn modelId="{9DEBE2FA-8483-4B04-9EAE-0482511B195C}" type="presParOf" srcId="{FA38D37F-4D78-4A94-B4A7-777DCB99D9AB}" destId="{3CDDD869-B71C-4F28-9FB1-6D7ABA35C90D}" srcOrd="1" destOrd="0" presId="urn:microsoft.com/office/officeart/2005/8/layout/vList5"/>
    <dgm:cxn modelId="{44951F75-8533-401E-B5A7-DA4C7BB45F5F}" type="presParOf" srcId="{FA38D37F-4D78-4A94-B4A7-777DCB99D9AB}" destId="{54538E32-19FA-4EB0-B89A-8BE7572BF230}" srcOrd="2" destOrd="0" presId="urn:microsoft.com/office/officeart/2005/8/layout/vList5"/>
    <dgm:cxn modelId="{6BFEF873-3334-4132-91C9-432B58D510E6}" type="presParOf" srcId="{54538E32-19FA-4EB0-B89A-8BE7572BF230}" destId="{FA487E8E-F17D-477C-8958-2E231AD2F514}" srcOrd="0" destOrd="0" presId="urn:microsoft.com/office/officeart/2005/8/layout/vList5"/>
    <dgm:cxn modelId="{E91BEC41-3A08-45EC-9BA3-21EABD51A4C1}" type="presParOf" srcId="{54538E32-19FA-4EB0-B89A-8BE7572BF230}" destId="{CD3311B1-E3B3-4510-B350-30AE3726597A}" srcOrd="1" destOrd="0" presId="urn:microsoft.com/office/officeart/2005/8/layout/vList5"/>
    <dgm:cxn modelId="{BF1C53CD-50B8-4BB2-8C85-2DD155789E12}" type="presParOf" srcId="{FA38D37F-4D78-4A94-B4A7-777DCB99D9AB}" destId="{6A4B2826-EC78-4F0C-B174-A54BB084B2AF}" srcOrd="3" destOrd="0" presId="urn:microsoft.com/office/officeart/2005/8/layout/vList5"/>
    <dgm:cxn modelId="{0A7BD385-2738-4EF4-9B8A-56FD8A68C281}" type="presParOf" srcId="{FA38D37F-4D78-4A94-B4A7-777DCB99D9AB}" destId="{51983FC9-F506-438C-B197-9230E529B8BC}" srcOrd="4" destOrd="0" presId="urn:microsoft.com/office/officeart/2005/8/layout/vList5"/>
    <dgm:cxn modelId="{C2D288D5-B721-4A31-A9A7-6333EA825A83}" type="presParOf" srcId="{51983FC9-F506-438C-B197-9230E529B8BC}" destId="{B57E4DAD-510A-4213-B73B-E9B2D1796C07}" srcOrd="0" destOrd="0" presId="urn:microsoft.com/office/officeart/2005/8/layout/vList5"/>
    <dgm:cxn modelId="{55CDC305-3C52-4E5C-9BBF-F92E8C94A883}" type="presParOf" srcId="{51983FC9-F506-438C-B197-9230E529B8BC}" destId="{091DD057-6E24-4833-93C3-C1E156DF1D9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83102AA-7A7E-48EF-893D-FF8F68F6D6FC}" type="doc">
      <dgm:prSet loTypeId="urn:microsoft.com/office/officeart/2005/8/layout/pList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pl-PL"/>
        </a:p>
      </dgm:t>
    </dgm:pt>
    <dgm:pt modelId="{A3C79511-BFFC-402F-9183-879F5E0BDAFF}">
      <dgm:prSet phldrT="[Teks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sz="1600" dirty="0">
              <a:solidFill>
                <a:srgbClr val="C00000"/>
              </a:solidFill>
              <a:latin typeface="+mj-lt"/>
            </a:rPr>
            <a:t>Rozumiane jako kompetencje osobowe, interpersonalne i międzykulturowe obejmujące pełny zakres zachowań przygotowujących osoby do skutecznego i konstruktywnego uczestnictwa w życiu społecznym i zawodowym, szczególnie w społeczeństwach charakteryzujących się coraz większą różnorodnością, a także rozwiązywania konfliktów w razie potrzeby. Kompetencje obywatelskie przygotowują osoby do pełnego uczestnictwa w życiu obywatelskim w oparciu o znajomość pojęć i struktur społecznych i politycznych.</a:t>
          </a:r>
        </a:p>
      </dgm:t>
    </dgm:pt>
    <dgm:pt modelId="{E473C92C-7036-4C88-BE30-BAE03A790DE7}" type="parTrans" cxnId="{4BD33120-E302-4F0E-B8AC-68F4EC54CC2F}">
      <dgm:prSet/>
      <dgm:spPr/>
      <dgm:t>
        <a:bodyPr/>
        <a:lstStyle/>
        <a:p>
          <a:endParaRPr lang="pl-PL">
            <a:solidFill>
              <a:srgbClr val="C00000"/>
            </a:solidFill>
          </a:endParaRPr>
        </a:p>
      </dgm:t>
    </dgm:pt>
    <dgm:pt modelId="{E2838FF2-9A18-4D70-9C43-C0ACB1C0B638}" type="sibTrans" cxnId="{4BD33120-E302-4F0E-B8AC-68F4EC54CC2F}">
      <dgm:prSet/>
      <dgm:spPr/>
      <dgm:t>
        <a:bodyPr/>
        <a:lstStyle/>
        <a:p>
          <a:endParaRPr lang="pl-PL">
            <a:solidFill>
              <a:srgbClr val="C00000"/>
            </a:solidFill>
          </a:endParaRPr>
        </a:p>
      </dgm:t>
    </dgm:pt>
    <dgm:pt modelId="{7A54CF45-7FC3-481D-AD8A-48250DAEAA70}" type="pres">
      <dgm:prSet presAssocID="{883102AA-7A7E-48EF-893D-FF8F68F6D6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9E0A24B7-11E9-4772-9B60-A6B8B0E6A72D}" type="pres">
      <dgm:prSet presAssocID="{A3C79511-BFFC-402F-9183-879F5E0BDAFF}" presName="compNode" presStyleCnt="0"/>
      <dgm:spPr/>
    </dgm:pt>
    <dgm:pt modelId="{44AADE5B-F52D-40E8-A1A8-B33A053E19E4}" type="pres">
      <dgm:prSet presAssocID="{A3C79511-BFFC-402F-9183-879F5E0BDAFF}" presName="pictRect" presStyleLbl="node1" presStyleIdx="0" presStyleCnt="1" custLinFactNeighborX="1391" custLinFactNeighborY="-60"/>
      <dgm:spPr>
        <a:blipFill rotWithShape="1">
          <a:blip xmlns:r="http://schemas.openxmlformats.org/officeDocument/2006/relationships" r:embed="rId1"/>
          <a:srcRect/>
          <a:stretch>
            <a:fillRect l="-2000" r="-2000"/>
          </a:stretch>
        </a:blipFill>
      </dgm:spPr>
    </dgm:pt>
    <dgm:pt modelId="{3EEA92E7-0663-4968-9453-C3BD52D3ECFF}" type="pres">
      <dgm:prSet presAssocID="{A3C79511-BFFC-402F-9183-879F5E0BDAFF}" presName="textRect" presStyleLbl="revTx" presStyleIdx="0" presStyleCnt="1" custScaleX="131770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4BD33120-E302-4F0E-B8AC-68F4EC54CC2F}" srcId="{883102AA-7A7E-48EF-893D-FF8F68F6D6FC}" destId="{A3C79511-BFFC-402F-9183-879F5E0BDAFF}" srcOrd="0" destOrd="0" parTransId="{E473C92C-7036-4C88-BE30-BAE03A790DE7}" sibTransId="{E2838FF2-9A18-4D70-9C43-C0ACB1C0B638}"/>
    <dgm:cxn modelId="{3D3D723B-54F9-433B-AFA8-F107E7DBD6F2}" type="presOf" srcId="{A3C79511-BFFC-402F-9183-879F5E0BDAFF}" destId="{3EEA92E7-0663-4968-9453-C3BD52D3ECFF}" srcOrd="0" destOrd="0" presId="urn:microsoft.com/office/officeart/2005/8/layout/pList1"/>
    <dgm:cxn modelId="{5A35BE10-9932-45B1-A57E-31F6A478C6C3}" type="presOf" srcId="{883102AA-7A7E-48EF-893D-FF8F68F6D6FC}" destId="{7A54CF45-7FC3-481D-AD8A-48250DAEAA70}" srcOrd="0" destOrd="0" presId="urn:microsoft.com/office/officeart/2005/8/layout/pList1"/>
    <dgm:cxn modelId="{C2F5E076-35AE-454B-B42D-D10412A54215}" type="presParOf" srcId="{7A54CF45-7FC3-481D-AD8A-48250DAEAA70}" destId="{9E0A24B7-11E9-4772-9B60-A6B8B0E6A72D}" srcOrd="0" destOrd="0" presId="urn:microsoft.com/office/officeart/2005/8/layout/pList1"/>
    <dgm:cxn modelId="{F2D0A457-28A8-416B-BE68-B4F086930B29}" type="presParOf" srcId="{9E0A24B7-11E9-4772-9B60-A6B8B0E6A72D}" destId="{44AADE5B-F52D-40E8-A1A8-B33A053E19E4}" srcOrd="0" destOrd="0" presId="urn:microsoft.com/office/officeart/2005/8/layout/pList1"/>
    <dgm:cxn modelId="{E78EF77C-88AA-467C-9061-21EC862D2FA6}" type="presParOf" srcId="{9E0A24B7-11E9-4772-9B60-A6B8B0E6A72D}" destId="{3EEA92E7-0663-4968-9453-C3BD52D3ECFF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83102AA-7A7E-48EF-893D-FF8F68F6D6FC}" type="doc">
      <dgm:prSet loTypeId="urn:microsoft.com/office/officeart/2005/8/layout/pList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pl-PL"/>
        </a:p>
      </dgm:t>
    </dgm:pt>
    <dgm:pt modelId="{A3C79511-BFFC-402F-9183-879F5E0BDAFF}">
      <dgm:prSet phldrT="[Teks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sz="1600" dirty="0">
              <a:solidFill>
                <a:srgbClr val="C00000"/>
              </a:solidFill>
              <a:latin typeface="+mj-lt"/>
            </a:rPr>
            <a:t>Zdolność osoby do wcielania pomysłów w czyn. Obejmują kreatywność, innowacyjność i podejmowanie ryzyka, a także zdolność do planowania przedsięwzięć i prowadzenia ich dla osiągnięcia zamierzonych celów</a:t>
          </a:r>
        </a:p>
      </dgm:t>
    </dgm:pt>
    <dgm:pt modelId="{E473C92C-7036-4C88-BE30-BAE03A790DE7}" type="parTrans" cxnId="{4BD33120-E302-4F0E-B8AC-68F4EC54CC2F}">
      <dgm:prSet/>
      <dgm:spPr/>
      <dgm:t>
        <a:bodyPr/>
        <a:lstStyle/>
        <a:p>
          <a:endParaRPr lang="pl-PL">
            <a:solidFill>
              <a:srgbClr val="C00000"/>
            </a:solidFill>
          </a:endParaRPr>
        </a:p>
      </dgm:t>
    </dgm:pt>
    <dgm:pt modelId="{E2838FF2-9A18-4D70-9C43-C0ACB1C0B638}" type="sibTrans" cxnId="{4BD33120-E302-4F0E-B8AC-68F4EC54CC2F}">
      <dgm:prSet/>
      <dgm:spPr/>
      <dgm:t>
        <a:bodyPr/>
        <a:lstStyle/>
        <a:p>
          <a:endParaRPr lang="pl-PL">
            <a:solidFill>
              <a:srgbClr val="C00000"/>
            </a:solidFill>
          </a:endParaRPr>
        </a:p>
      </dgm:t>
    </dgm:pt>
    <dgm:pt modelId="{7A54CF45-7FC3-481D-AD8A-48250DAEAA70}" type="pres">
      <dgm:prSet presAssocID="{883102AA-7A7E-48EF-893D-FF8F68F6D6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9E0A24B7-11E9-4772-9B60-A6B8B0E6A72D}" type="pres">
      <dgm:prSet presAssocID="{A3C79511-BFFC-402F-9183-879F5E0BDAFF}" presName="compNode" presStyleCnt="0"/>
      <dgm:spPr/>
    </dgm:pt>
    <dgm:pt modelId="{44AADE5B-F52D-40E8-A1A8-B33A053E19E4}" type="pres">
      <dgm:prSet presAssocID="{A3C79511-BFFC-402F-9183-879F5E0BDAFF}" presName="pictRect" presStyleLbl="node1" presStyleIdx="0" presStyleCnt="1" custLinFactNeighborX="1391" custLinFactNeighborY="-60"/>
      <dgm:spPr>
        <a:blipFill rotWithShape="1">
          <a:blip xmlns:r="http://schemas.openxmlformats.org/officeDocument/2006/relationships" r:embed="rId1"/>
          <a:srcRect/>
          <a:stretch>
            <a:fillRect t="-8000" b="-8000"/>
          </a:stretch>
        </a:blipFill>
      </dgm:spPr>
    </dgm:pt>
    <dgm:pt modelId="{3EEA92E7-0663-4968-9453-C3BD52D3ECFF}" type="pres">
      <dgm:prSet presAssocID="{A3C79511-BFFC-402F-9183-879F5E0BDAFF}" presName="textRect" presStyleLbl="revTx" presStyleIdx="0" presStyleCnt="1" custScaleY="5748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7C13418B-446F-4983-81FD-E9B0BE15DE9F}" type="presOf" srcId="{883102AA-7A7E-48EF-893D-FF8F68F6D6FC}" destId="{7A54CF45-7FC3-481D-AD8A-48250DAEAA70}" srcOrd="0" destOrd="0" presId="urn:microsoft.com/office/officeart/2005/8/layout/pList1"/>
    <dgm:cxn modelId="{420AF3CD-B653-4378-8630-2D364C15F92E}" type="presOf" srcId="{A3C79511-BFFC-402F-9183-879F5E0BDAFF}" destId="{3EEA92E7-0663-4968-9453-C3BD52D3ECFF}" srcOrd="0" destOrd="0" presId="urn:microsoft.com/office/officeart/2005/8/layout/pList1"/>
    <dgm:cxn modelId="{4BD33120-E302-4F0E-B8AC-68F4EC54CC2F}" srcId="{883102AA-7A7E-48EF-893D-FF8F68F6D6FC}" destId="{A3C79511-BFFC-402F-9183-879F5E0BDAFF}" srcOrd="0" destOrd="0" parTransId="{E473C92C-7036-4C88-BE30-BAE03A790DE7}" sibTransId="{E2838FF2-9A18-4D70-9C43-C0ACB1C0B638}"/>
    <dgm:cxn modelId="{E192075D-F913-46BB-B1B6-98D213C82F18}" type="presParOf" srcId="{7A54CF45-7FC3-481D-AD8A-48250DAEAA70}" destId="{9E0A24B7-11E9-4772-9B60-A6B8B0E6A72D}" srcOrd="0" destOrd="0" presId="urn:microsoft.com/office/officeart/2005/8/layout/pList1"/>
    <dgm:cxn modelId="{040932CB-30C2-4255-908C-56C725D33970}" type="presParOf" srcId="{9E0A24B7-11E9-4772-9B60-A6B8B0E6A72D}" destId="{44AADE5B-F52D-40E8-A1A8-B33A053E19E4}" srcOrd="0" destOrd="0" presId="urn:microsoft.com/office/officeart/2005/8/layout/pList1"/>
    <dgm:cxn modelId="{C9E1D185-98A5-4C42-BD30-CB0C7B57DE39}" type="presParOf" srcId="{9E0A24B7-11E9-4772-9B60-A6B8B0E6A72D}" destId="{3EEA92E7-0663-4968-9453-C3BD52D3ECFF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7612393-56B1-4370-AB25-979941FD2AE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FE5FB76-CC6B-4205-B12D-7AB18C21715B}">
      <dgm:prSet phldrT="[Tekst]"/>
      <dgm:spPr/>
      <dgm:t>
        <a:bodyPr/>
        <a:lstStyle/>
        <a:p>
          <a:r>
            <a:rPr lang="pl-PL" dirty="0"/>
            <a:t>WIEDZA</a:t>
          </a:r>
        </a:p>
      </dgm:t>
    </dgm:pt>
    <dgm:pt modelId="{95E36659-CACA-43EA-8DD8-6867EA390110}" type="parTrans" cxnId="{7FD68DFE-A6D1-4FE9-8780-9EE6A15CE097}">
      <dgm:prSet/>
      <dgm:spPr/>
      <dgm:t>
        <a:bodyPr/>
        <a:lstStyle/>
        <a:p>
          <a:endParaRPr lang="pl-PL"/>
        </a:p>
      </dgm:t>
    </dgm:pt>
    <dgm:pt modelId="{B5CFC772-1283-468D-8EED-07414F83F48E}" type="sibTrans" cxnId="{7FD68DFE-A6D1-4FE9-8780-9EE6A15CE097}">
      <dgm:prSet/>
      <dgm:spPr/>
      <dgm:t>
        <a:bodyPr/>
        <a:lstStyle/>
        <a:p>
          <a:endParaRPr lang="pl-PL"/>
        </a:p>
      </dgm:t>
    </dgm:pt>
    <dgm:pt modelId="{5677C2B2-017E-481D-9B9E-A6705E4C4FCB}">
      <dgm:prSet phldrT="[Tekst]" custT="1"/>
      <dgm:spPr/>
      <dgm:t>
        <a:bodyPr/>
        <a:lstStyle/>
        <a:p>
          <a:r>
            <a:rPr lang="pl-PL" sz="1600" dirty="0">
              <a:solidFill>
                <a:srgbClr val="FF0000"/>
              </a:solidFill>
            </a:rPr>
            <a:t>Zdolność identyfikowania dostępnych możliwości działalności osobistej, zawodowej lub gospodarczej</a:t>
          </a:r>
        </a:p>
      </dgm:t>
    </dgm:pt>
    <dgm:pt modelId="{50EE243F-EC6E-47BF-BC53-D0A9BF581970}" type="parTrans" cxnId="{F38CA9FF-3F9F-413D-B960-DAD7BC8F36EC}">
      <dgm:prSet/>
      <dgm:spPr/>
      <dgm:t>
        <a:bodyPr/>
        <a:lstStyle/>
        <a:p>
          <a:endParaRPr lang="pl-PL"/>
        </a:p>
      </dgm:t>
    </dgm:pt>
    <dgm:pt modelId="{13C306FC-9601-4075-A54D-F253723B2305}" type="sibTrans" cxnId="{F38CA9FF-3F9F-413D-B960-DAD7BC8F36EC}">
      <dgm:prSet/>
      <dgm:spPr/>
      <dgm:t>
        <a:bodyPr/>
        <a:lstStyle/>
        <a:p>
          <a:endParaRPr lang="pl-PL"/>
        </a:p>
      </dgm:t>
    </dgm:pt>
    <dgm:pt modelId="{8309370A-7ADF-4A0E-8CD3-3270A129D1E2}">
      <dgm:prSet phldrT="[Tekst]" custT="1"/>
      <dgm:spPr/>
      <dgm:t>
        <a:bodyPr/>
        <a:lstStyle/>
        <a:p>
          <a:r>
            <a:rPr lang="pl-PL" sz="1600" dirty="0">
              <a:solidFill>
                <a:srgbClr val="FF0000"/>
              </a:solidFill>
            </a:rPr>
            <a:t>Rozumienie zasad działania gospodarki.</a:t>
          </a:r>
        </a:p>
      </dgm:t>
    </dgm:pt>
    <dgm:pt modelId="{B139C93B-8C56-4DEC-8F71-FB8C40CBEED5}" type="parTrans" cxnId="{8A78BBB6-5718-43D7-8203-F8E25AC79B81}">
      <dgm:prSet/>
      <dgm:spPr/>
      <dgm:t>
        <a:bodyPr/>
        <a:lstStyle/>
        <a:p>
          <a:endParaRPr lang="pl-PL"/>
        </a:p>
      </dgm:t>
    </dgm:pt>
    <dgm:pt modelId="{676DC5C9-3F2B-45FF-9B0F-6C16FB298A07}" type="sibTrans" cxnId="{8A78BBB6-5718-43D7-8203-F8E25AC79B81}">
      <dgm:prSet/>
      <dgm:spPr/>
      <dgm:t>
        <a:bodyPr/>
        <a:lstStyle/>
        <a:p>
          <a:endParaRPr lang="pl-PL"/>
        </a:p>
      </dgm:t>
    </dgm:pt>
    <dgm:pt modelId="{652B8E2F-A59F-4761-BD8F-D6EFF660A889}">
      <dgm:prSet phldrT="[Tekst]"/>
      <dgm:spPr/>
      <dgm:t>
        <a:bodyPr/>
        <a:lstStyle/>
        <a:p>
          <a:r>
            <a:rPr lang="pl-PL" dirty="0"/>
            <a:t>UMIEJĘTNOŚCI</a:t>
          </a:r>
        </a:p>
      </dgm:t>
    </dgm:pt>
    <dgm:pt modelId="{6BE9D578-6D1B-4DDA-BB3C-0AE6C6194F8B}" type="parTrans" cxnId="{190146E6-474C-4790-9824-21DA0BEFEFCC}">
      <dgm:prSet/>
      <dgm:spPr/>
      <dgm:t>
        <a:bodyPr/>
        <a:lstStyle/>
        <a:p>
          <a:endParaRPr lang="pl-PL"/>
        </a:p>
      </dgm:t>
    </dgm:pt>
    <dgm:pt modelId="{0DB95A33-FF69-44CE-AB91-F39985856D19}" type="sibTrans" cxnId="{190146E6-474C-4790-9824-21DA0BEFEFCC}">
      <dgm:prSet/>
      <dgm:spPr/>
      <dgm:t>
        <a:bodyPr/>
        <a:lstStyle/>
        <a:p>
          <a:endParaRPr lang="pl-PL"/>
        </a:p>
      </dgm:t>
    </dgm:pt>
    <dgm:pt modelId="{2BF16D76-5D0D-4459-BCDE-FD59B3384323}">
      <dgm:prSet phldrT="[Tekst]" custT="1"/>
      <dgm:spPr/>
      <dgm:t>
        <a:bodyPr/>
        <a:lstStyle/>
        <a:p>
          <a:r>
            <a:rPr lang="pl-PL" sz="1600" dirty="0">
              <a:solidFill>
                <a:srgbClr val="FF0000"/>
              </a:solidFill>
            </a:rPr>
            <a:t>Proaktywne zarządzanie projektami (planowanie, organizowanie, zarządzanie, kierowanie i zlecanie zadań, analizowanie, komunikowanie, sporządzanie raportów, ocenię i sprawozdawczość)</a:t>
          </a:r>
        </a:p>
      </dgm:t>
    </dgm:pt>
    <dgm:pt modelId="{AA96F6BE-FA2E-4309-96AB-87A2FF087BB1}" type="parTrans" cxnId="{EC17837C-8E5A-4555-B364-4478C34B59C6}">
      <dgm:prSet/>
      <dgm:spPr/>
      <dgm:t>
        <a:bodyPr/>
        <a:lstStyle/>
        <a:p>
          <a:endParaRPr lang="pl-PL"/>
        </a:p>
      </dgm:t>
    </dgm:pt>
    <dgm:pt modelId="{22AA550D-4BE9-4155-8F04-A16BC6846183}" type="sibTrans" cxnId="{EC17837C-8E5A-4555-B364-4478C34B59C6}">
      <dgm:prSet/>
      <dgm:spPr/>
      <dgm:t>
        <a:bodyPr/>
        <a:lstStyle/>
        <a:p>
          <a:endParaRPr lang="pl-PL"/>
        </a:p>
      </dgm:t>
    </dgm:pt>
    <dgm:pt modelId="{B2103773-4E64-41E5-A84A-6CDE044BFF70}">
      <dgm:prSet phldrT="[Tekst]" custT="1"/>
      <dgm:spPr/>
      <dgm:t>
        <a:bodyPr/>
        <a:lstStyle/>
        <a:p>
          <a:r>
            <a:rPr lang="pl-PL" sz="1600" dirty="0">
              <a:solidFill>
                <a:srgbClr val="FF0000"/>
              </a:solidFill>
            </a:rPr>
            <a:t>Skutecznej reprezentacji i negocjacji</a:t>
          </a:r>
        </a:p>
      </dgm:t>
    </dgm:pt>
    <dgm:pt modelId="{76614BB1-F60A-4A95-A5DF-19070F6E90D6}" type="parTrans" cxnId="{E4F9D160-EADC-473C-9754-513CCEA26290}">
      <dgm:prSet/>
      <dgm:spPr/>
      <dgm:t>
        <a:bodyPr/>
        <a:lstStyle/>
        <a:p>
          <a:endParaRPr lang="pl-PL"/>
        </a:p>
      </dgm:t>
    </dgm:pt>
    <dgm:pt modelId="{FE1431FA-4E19-4505-BD3E-B3B369C55EEE}" type="sibTrans" cxnId="{E4F9D160-EADC-473C-9754-513CCEA26290}">
      <dgm:prSet/>
      <dgm:spPr/>
      <dgm:t>
        <a:bodyPr/>
        <a:lstStyle/>
        <a:p>
          <a:endParaRPr lang="pl-PL"/>
        </a:p>
      </dgm:t>
    </dgm:pt>
    <dgm:pt modelId="{7EEBB6ED-F295-4CFC-AA30-D459EDF38C70}">
      <dgm:prSet phldrT="[Tekst]"/>
      <dgm:spPr/>
      <dgm:t>
        <a:bodyPr/>
        <a:lstStyle/>
        <a:p>
          <a:r>
            <a:rPr lang="pl-PL" dirty="0"/>
            <a:t>POSTAWY</a:t>
          </a:r>
        </a:p>
      </dgm:t>
    </dgm:pt>
    <dgm:pt modelId="{B5B9A3E4-33A8-4829-A9C2-9E87630F1C9A}" type="parTrans" cxnId="{B7199E1A-AA40-4C06-8DDF-3651BE60A81B}">
      <dgm:prSet/>
      <dgm:spPr/>
      <dgm:t>
        <a:bodyPr/>
        <a:lstStyle/>
        <a:p>
          <a:endParaRPr lang="pl-PL"/>
        </a:p>
      </dgm:t>
    </dgm:pt>
    <dgm:pt modelId="{5C0D85B2-CB85-46BE-AEE7-19D75719215F}" type="sibTrans" cxnId="{B7199E1A-AA40-4C06-8DDF-3651BE60A81B}">
      <dgm:prSet/>
      <dgm:spPr/>
      <dgm:t>
        <a:bodyPr/>
        <a:lstStyle/>
        <a:p>
          <a:endParaRPr lang="pl-PL"/>
        </a:p>
      </dgm:t>
    </dgm:pt>
    <dgm:pt modelId="{C9840816-E9B1-43AB-B45F-7A5032E3194C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Inicjatywność, aktywność, niezależność i innowacyjność w życiu osobistym, społecznym i w pracy</a:t>
          </a:r>
        </a:p>
      </dgm:t>
    </dgm:pt>
    <dgm:pt modelId="{2C31B2FD-6B92-4F19-B782-AD2197DAFBF6}" type="parTrans" cxnId="{2D3452E0-6645-4042-8053-5C3631AB4841}">
      <dgm:prSet/>
      <dgm:spPr/>
      <dgm:t>
        <a:bodyPr/>
        <a:lstStyle/>
        <a:p>
          <a:endParaRPr lang="pl-PL"/>
        </a:p>
      </dgm:t>
    </dgm:pt>
    <dgm:pt modelId="{E111632B-7898-4D3C-B284-756FA3D9A519}" type="sibTrans" cxnId="{2D3452E0-6645-4042-8053-5C3631AB4841}">
      <dgm:prSet/>
      <dgm:spPr/>
      <dgm:t>
        <a:bodyPr/>
        <a:lstStyle/>
        <a:p>
          <a:endParaRPr lang="pl-PL"/>
        </a:p>
      </dgm:t>
    </dgm:pt>
    <dgm:pt modelId="{E94CD3C6-3A82-4C37-A016-A950C3D153CF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Motywacja i determinacja w kierunku realizowania celów.</a:t>
          </a:r>
        </a:p>
      </dgm:t>
    </dgm:pt>
    <dgm:pt modelId="{54AAC9F4-4530-4E0E-B9F9-7BC233781A53}" type="parTrans" cxnId="{888AC74D-A130-4AF1-9848-ADBA611C7472}">
      <dgm:prSet/>
      <dgm:spPr/>
      <dgm:t>
        <a:bodyPr/>
        <a:lstStyle/>
        <a:p>
          <a:endParaRPr lang="pl-PL"/>
        </a:p>
      </dgm:t>
    </dgm:pt>
    <dgm:pt modelId="{9ABC9E11-2C7B-4504-AA17-0B412354289F}" type="sibTrans" cxnId="{888AC74D-A130-4AF1-9848-ADBA611C7472}">
      <dgm:prSet/>
      <dgm:spPr/>
      <dgm:t>
        <a:bodyPr/>
        <a:lstStyle/>
        <a:p>
          <a:endParaRPr lang="pl-PL"/>
        </a:p>
      </dgm:t>
    </dgm:pt>
    <dgm:pt modelId="{0857F3F1-9317-4CF9-A2CB-A39ED51F41C5}">
      <dgm:prSet phldrT="[Tekst]" custT="1"/>
      <dgm:spPr/>
      <dgm:t>
        <a:bodyPr/>
        <a:lstStyle/>
        <a:p>
          <a:r>
            <a:rPr lang="pl-PL" sz="1600" dirty="0">
              <a:solidFill>
                <a:srgbClr val="FF0000"/>
              </a:solidFill>
            </a:rPr>
            <a:t>Zdolność pracy indywidualnej i w zespołach.</a:t>
          </a:r>
        </a:p>
      </dgm:t>
    </dgm:pt>
    <dgm:pt modelId="{15B11FAF-037D-4328-98B7-1D1735E934CE}" type="parTrans" cxnId="{29B8215E-87D3-4C2D-A0A6-330A3A7EF226}">
      <dgm:prSet/>
      <dgm:spPr/>
      <dgm:t>
        <a:bodyPr/>
        <a:lstStyle/>
        <a:p>
          <a:endParaRPr lang="pl-PL"/>
        </a:p>
      </dgm:t>
    </dgm:pt>
    <dgm:pt modelId="{56BBF6D3-1D6E-4F48-B59C-B65A77510774}" type="sibTrans" cxnId="{29B8215E-87D3-4C2D-A0A6-330A3A7EF226}">
      <dgm:prSet/>
      <dgm:spPr/>
      <dgm:t>
        <a:bodyPr/>
        <a:lstStyle/>
        <a:p>
          <a:endParaRPr lang="pl-PL"/>
        </a:p>
      </dgm:t>
    </dgm:pt>
    <dgm:pt modelId="{FA38D37F-4D78-4A94-B4A7-777DCB99D9AB}" type="pres">
      <dgm:prSet presAssocID="{A7612393-56B1-4370-AB25-979941FD2A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49F267BC-B72D-4483-B970-8C7BFF8B7BBF}" type="pres">
      <dgm:prSet presAssocID="{BFE5FB76-CC6B-4205-B12D-7AB18C21715B}" presName="linNode" presStyleCnt="0"/>
      <dgm:spPr/>
    </dgm:pt>
    <dgm:pt modelId="{85559D66-D40E-4C93-8EBB-447F62293E5B}" type="pres">
      <dgm:prSet presAssocID="{BFE5FB76-CC6B-4205-B12D-7AB18C21715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35EA9D6-E491-4E1E-B2BD-4F253BB9B251}" type="pres">
      <dgm:prSet presAssocID="{BFE5FB76-CC6B-4205-B12D-7AB18C21715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CDDD869-B71C-4F28-9FB1-6D7ABA35C90D}" type="pres">
      <dgm:prSet presAssocID="{B5CFC772-1283-468D-8EED-07414F83F48E}" presName="sp" presStyleCnt="0"/>
      <dgm:spPr/>
    </dgm:pt>
    <dgm:pt modelId="{54538E32-19FA-4EB0-B89A-8BE7572BF230}" type="pres">
      <dgm:prSet presAssocID="{652B8E2F-A59F-4761-BD8F-D6EFF660A889}" presName="linNode" presStyleCnt="0"/>
      <dgm:spPr/>
    </dgm:pt>
    <dgm:pt modelId="{FA487E8E-F17D-477C-8958-2E231AD2F514}" type="pres">
      <dgm:prSet presAssocID="{652B8E2F-A59F-4761-BD8F-D6EFF660A88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D3311B1-E3B3-4510-B350-30AE3726597A}" type="pres">
      <dgm:prSet presAssocID="{652B8E2F-A59F-4761-BD8F-D6EFF660A889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A4B2826-EC78-4F0C-B174-A54BB084B2AF}" type="pres">
      <dgm:prSet presAssocID="{0DB95A33-FF69-44CE-AB91-F39985856D19}" presName="sp" presStyleCnt="0"/>
      <dgm:spPr/>
    </dgm:pt>
    <dgm:pt modelId="{51983FC9-F506-438C-B197-9230E529B8BC}" type="pres">
      <dgm:prSet presAssocID="{7EEBB6ED-F295-4CFC-AA30-D459EDF38C70}" presName="linNode" presStyleCnt="0"/>
      <dgm:spPr/>
    </dgm:pt>
    <dgm:pt modelId="{B57E4DAD-510A-4213-B73B-E9B2D1796C07}" type="pres">
      <dgm:prSet presAssocID="{7EEBB6ED-F295-4CFC-AA30-D459EDF38C7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91DD057-6E24-4833-93C3-C1E156DF1D9C}" type="pres">
      <dgm:prSet presAssocID="{7EEBB6ED-F295-4CFC-AA30-D459EDF38C7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EC17837C-8E5A-4555-B364-4478C34B59C6}" srcId="{652B8E2F-A59F-4761-BD8F-D6EFF660A889}" destId="{2BF16D76-5D0D-4459-BCDE-FD59B3384323}" srcOrd="0" destOrd="0" parTransId="{AA96F6BE-FA2E-4309-96AB-87A2FF087BB1}" sibTransId="{22AA550D-4BE9-4155-8F04-A16BC6846183}"/>
    <dgm:cxn modelId="{E6F5B971-8ACA-43C0-ACC2-AAFD74B4E003}" type="presOf" srcId="{C9840816-E9B1-43AB-B45F-7A5032E3194C}" destId="{091DD057-6E24-4833-93C3-C1E156DF1D9C}" srcOrd="0" destOrd="0" presId="urn:microsoft.com/office/officeart/2005/8/layout/vList5"/>
    <dgm:cxn modelId="{8A78BBB6-5718-43D7-8203-F8E25AC79B81}" srcId="{BFE5FB76-CC6B-4205-B12D-7AB18C21715B}" destId="{8309370A-7ADF-4A0E-8CD3-3270A129D1E2}" srcOrd="1" destOrd="0" parTransId="{B139C93B-8C56-4DEC-8F71-FB8C40CBEED5}" sibTransId="{676DC5C9-3F2B-45FF-9B0F-6C16FB298A07}"/>
    <dgm:cxn modelId="{888AC74D-A130-4AF1-9848-ADBA611C7472}" srcId="{7EEBB6ED-F295-4CFC-AA30-D459EDF38C70}" destId="{E94CD3C6-3A82-4C37-A016-A950C3D153CF}" srcOrd="1" destOrd="0" parTransId="{54AAC9F4-4530-4E0E-B9F9-7BC233781A53}" sibTransId="{9ABC9E11-2C7B-4504-AA17-0B412354289F}"/>
    <dgm:cxn modelId="{29B8215E-87D3-4C2D-A0A6-330A3A7EF226}" srcId="{652B8E2F-A59F-4761-BD8F-D6EFF660A889}" destId="{0857F3F1-9317-4CF9-A2CB-A39ED51F41C5}" srcOrd="2" destOrd="0" parTransId="{15B11FAF-037D-4328-98B7-1D1735E934CE}" sibTransId="{56BBF6D3-1D6E-4F48-B59C-B65A77510774}"/>
    <dgm:cxn modelId="{1EE1B38A-8F7C-4C2D-AFFB-DEFE4DA45D0A}" type="presOf" srcId="{B2103773-4E64-41E5-A84A-6CDE044BFF70}" destId="{CD3311B1-E3B3-4510-B350-30AE3726597A}" srcOrd="0" destOrd="1" presId="urn:microsoft.com/office/officeart/2005/8/layout/vList5"/>
    <dgm:cxn modelId="{D7ACCF50-DE7D-4ED8-8108-D42908697AEC}" type="presOf" srcId="{5677C2B2-017E-481D-9B9E-A6705E4C4FCB}" destId="{335EA9D6-E491-4E1E-B2BD-4F253BB9B251}" srcOrd="0" destOrd="0" presId="urn:microsoft.com/office/officeart/2005/8/layout/vList5"/>
    <dgm:cxn modelId="{E4F9D160-EADC-473C-9754-513CCEA26290}" srcId="{652B8E2F-A59F-4761-BD8F-D6EFF660A889}" destId="{B2103773-4E64-41E5-A84A-6CDE044BFF70}" srcOrd="1" destOrd="0" parTransId="{76614BB1-F60A-4A95-A5DF-19070F6E90D6}" sibTransId="{FE1431FA-4E19-4505-BD3E-B3B369C55EEE}"/>
    <dgm:cxn modelId="{6AAC9CB6-0CC3-4308-9329-DB87BE52D111}" type="presOf" srcId="{A7612393-56B1-4370-AB25-979941FD2AE1}" destId="{FA38D37F-4D78-4A94-B4A7-777DCB99D9AB}" srcOrd="0" destOrd="0" presId="urn:microsoft.com/office/officeart/2005/8/layout/vList5"/>
    <dgm:cxn modelId="{BACAE44E-E896-4D4E-BE60-4349760B671E}" type="presOf" srcId="{2BF16D76-5D0D-4459-BCDE-FD59B3384323}" destId="{CD3311B1-E3B3-4510-B350-30AE3726597A}" srcOrd="0" destOrd="0" presId="urn:microsoft.com/office/officeart/2005/8/layout/vList5"/>
    <dgm:cxn modelId="{E3096CCF-8EDA-4281-81AF-227819093E68}" type="presOf" srcId="{7EEBB6ED-F295-4CFC-AA30-D459EDF38C70}" destId="{B57E4DAD-510A-4213-B73B-E9B2D1796C07}" srcOrd="0" destOrd="0" presId="urn:microsoft.com/office/officeart/2005/8/layout/vList5"/>
    <dgm:cxn modelId="{B7199E1A-AA40-4C06-8DDF-3651BE60A81B}" srcId="{A7612393-56B1-4370-AB25-979941FD2AE1}" destId="{7EEBB6ED-F295-4CFC-AA30-D459EDF38C70}" srcOrd="2" destOrd="0" parTransId="{B5B9A3E4-33A8-4829-A9C2-9E87630F1C9A}" sibTransId="{5C0D85B2-CB85-46BE-AEE7-19D75719215F}"/>
    <dgm:cxn modelId="{190146E6-474C-4790-9824-21DA0BEFEFCC}" srcId="{A7612393-56B1-4370-AB25-979941FD2AE1}" destId="{652B8E2F-A59F-4761-BD8F-D6EFF660A889}" srcOrd="1" destOrd="0" parTransId="{6BE9D578-6D1B-4DDA-BB3C-0AE6C6194F8B}" sibTransId="{0DB95A33-FF69-44CE-AB91-F39985856D19}"/>
    <dgm:cxn modelId="{7FD68DFE-A6D1-4FE9-8780-9EE6A15CE097}" srcId="{A7612393-56B1-4370-AB25-979941FD2AE1}" destId="{BFE5FB76-CC6B-4205-B12D-7AB18C21715B}" srcOrd="0" destOrd="0" parTransId="{95E36659-CACA-43EA-8DD8-6867EA390110}" sibTransId="{B5CFC772-1283-468D-8EED-07414F83F48E}"/>
    <dgm:cxn modelId="{A0B31117-6269-4877-BE91-6316089110FA}" type="presOf" srcId="{0857F3F1-9317-4CF9-A2CB-A39ED51F41C5}" destId="{CD3311B1-E3B3-4510-B350-30AE3726597A}" srcOrd="0" destOrd="2" presId="urn:microsoft.com/office/officeart/2005/8/layout/vList5"/>
    <dgm:cxn modelId="{11435ACF-80D6-421E-A7DF-8B1F17E5E140}" type="presOf" srcId="{BFE5FB76-CC6B-4205-B12D-7AB18C21715B}" destId="{85559D66-D40E-4C93-8EBB-447F62293E5B}" srcOrd="0" destOrd="0" presId="urn:microsoft.com/office/officeart/2005/8/layout/vList5"/>
    <dgm:cxn modelId="{690A7B57-1571-43A6-AD1D-FD9C03FDF9A7}" type="presOf" srcId="{652B8E2F-A59F-4761-BD8F-D6EFF660A889}" destId="{FA487E8E-F17D-477C-8958-2E231AD2F514}" srcOrd="0" destOrd="0" presId="urn:microsoft.com/office/officeart/2005/8/layout/vList5"/>
    <dgm:cxn modelId="{F27681FA-71BF-40AD-A529-D97312CFED8B}" type="presOf" srcId="{E94CD3C6-3A82-4C37-A016-A950C3D153CF}" destId="{091DD057-6E24-4833-93C3-C1E156DF1D9C}" srcOrd="0" destOrd="1" presId="urn:microsoft.com/office/officeart/2005/8/layout/vList5"/>
    <dgm:cxn modelId="{2D3452E0-6645-4042-8053-5C3631AB4841}" srcId="{7EEBB6ED-F295-4CFC-AA30-D459EDF38C70}" destId="{C9840816-E9B1-43AB-B45F-7A5032E3194C}" srcOrd="0" destOrd="0" parTransId="{2C31B2FD-6B92-4F19-B782-AD2197DAFBF6}" sibTransId="{E111632B-7898-4D3C-B284-756FA3D9A519}"/>
    <dgm:cxn modelId="{F38CA9FF-3F9F-413D-B960-DAD7BC8F36EC}" srcId="{BFE5FB76-CC6B-4205-B12D-7AB18C21715B}" destId="{5677C2B2-017E-481D-9B9E-A6705E4C4FCB}" srcOrd="0" destOrd="0" parTransId="{50EE243F-EC6E-47BF-BC53-D0A9BF581970}" sibTransId="{13C306FC-9601-4075-A54D-F253723B2305}"/>
    <dgm:cxn modelId="{70DEB065-7CDD-4088-BDE7-83DEC8F5B0BB}" type="presOf" srcId="{8309370A-7ADF-4A0E-8CD3-3270A129D1E2}" destId="{335EA9D6-E491-4E1E-B2BD-4F253BB9B251}" srcOrd="0" destOrd="1" presId="urn:microsoft.com/office/officeart/2005/8/layout/vList5"/>
    <dgm:cxn modelId="{9FDE15B8-E0B0-42C1-8476-F7EE0AE9055C}" type="presParOf" srcId="{FA38D37F-4D78-4A94-B4A7-777DCB99D9AB}" destId="{49F267BC-B72D-4483-B970-8C7BFF8B7BBF}" srcOrd="0" destOrd="0" presId="urn:microsoft.com/office/officeart/2005/8/layout/vList5"/>
    <dgm:cxn modelId="{4354DCC1-8E28-43B8-BE25-8E6B7F2D3664}" type="presParOf" srcId="{49F267BC-B72D-4483-B970-8C7BFF8B7BBF}" destId="{85559D66-D40E-4C93-8EBB-447F62293E5B}" srcOrd="0" destOrd="0" presId="urn:microsoft.com/office/officeart/2005/8/layout/vList5"/>
    <dgm:cxn modelId="{33D18E3B-8154-4AC0-83F5-AE1E6DC35C18}" type="presParOf" srcId="{49F267BC-B72D-4483-B970-8C7BFF8B7BBF}" destId="{335EA9D6-E491-4E1E-B2BD-4F253BB9B251}" srcOrd="1" destOrd="0" presId="urn:microsoft.com/office/officeart/2005/8/layout/vList5"/>
    <dgm:cxn modelId="{67731515-AFA6-4AB2-B226-30AE944561E3}" type="presParOf" srcId="{FA38D37F-4D78-4A94-B4A7-777DCB99D9AB}" destId="{3CDDD869-B71C-4F28-9FB1-6D7ABA35C90D}" srcOrd="1" destOrd="0" presId="urn:microsoft.com/office/officeart/2005/8/layout/vList5"/>
    <dgm:cxn modelId="{7069A61C-A63F-473A-8B16-FF4B3D650791}" type="presParOf" srcId="{FA38D37F-4D78-4A94-B4A7-777DCB99D9AB}" destId="{54538E32-19FA-4EB0-B89A-8BE7572BF230}" srcOrd="2" destOrd="0" presId="urn:microsoft.com/office/officeart/2005/8/layout/vList5"/>
    <dgm:cxn modelId="{81FA40CE-3633-4BD3-A4F0-4E4D6C2F8BCC}" type="presParOf" srcId="{54538E32-19FA-4EB0-B89A-8BE7572BF230}" destId="{FA487E8E-F17D-477C-8958-2E231AD2F514}" srcOrd="0" destOrd="0" presId="urn:microsoft.com/office/officeart/2005/8/layout/vList5"/>
    <dgm:cxn modelId="{2687BA4C-3A3B-4000-8E1F-8D3E006F18A5}" type="presParOf" srcId="{54538E32-19FA-4EB0-B89A-8BE7572BF230}" destId="{CD3311B1-E3B3-4510-B350-30AE3726597A}" srcOrd="1" destOrd="0" presId="urn:microsoft.com/office/officeart/2005/8/layout/vList5"/>
    <dgm:cxn modelId="{B39F927B-F0BE-487D-A0E8-4700D1C37167}" type="presParOf" srcId="{FA38D37F-4D78-4A94-B4A7-777DCB99D9AB}" destId="{6A4B2826-EC78-4F0C-B174-A54BB084B2AF}" srcOrd="3" destOrd="0" presId="urn:microsoft.com/office/officeart/2005/8/layout/vList5"/>
    <dgm:cxn modelId="{9B87F98B-2312-466E-BF81-BC2CA79EBBED}" type="presParOf" srcId="{FA38D37F-4D78-4A94-B4A7-777DCB99D9AB}" destId="{51983FC9-F506-438C-B197-9230E529B8BC}" srcOrd="4" destOrd="0" presId="urn:microsoft.com/office/officeart/2005/8/layout/vList5"/>
    <dgm:cxn modelId="{E005CC92-8ABF-4D10-91CE-2168D15E521F}" type="presParOf" srcId="{51983FC9-F506-438C-B197-9230E529B8BC}" destId="{B57E4DAD-510A-4213-B73B-E9B2D1796C07}" srcOrd="0" destOrd="0" presId="urn:microsoft.com/office/officeart/2005/8/layout/vList5"/>
    <dgm:cxn modelId="{5EB6CA97-FD41-41A8-8FC3-71553333908A}" type="presParOf" srcId="{51983FC9-F506-438C-B197-9230E529B8BC}" destId="{091DD057-6E24-4833-93C3-C1E156DF1D9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83102AA-7A7E-48EF-893D-FF8F68F6D6FC}" type="doc">
      <dgm:prSet loTypeId="urn:microsoft.com/office/officeart/2005/8/layout/pList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pl-PL"/>
        </a:p>
      </dgm:t>
    </dgm:pt>
    <dgm:pt modelId="{A3C79511-BFFC-402F-9183-879F5E0BDAFF}">
      <dgm:prSet phldrT="[Teks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sz="1600" dirty="0">
              <a:solidFill>
                <a:srgbClr val="C00000"/>
              </a:solidFill>
              <a:latin typeface="+mj-lt"/>
            </a:rPr>
            <a:t>Docenianie znaczenia twórczego wyrażania idei, doświadczeń i uczuć za pośrednictwem szeregu środków wyrazu, w tym muzyki, sztuk teatralnych, literatury i sztuk wizualnych.</a:t>
          </a:r>
        </a:p>
      </dgm:t>
    </dgm:pt>
    <dgm:pt modelId="{E473C92C-7036-4C88-BE30-BAE03A790DE7}" type="parTrans" cxnId="{4BD33120-E302-4F0E-B8AC-68F4EC54CC2F}">
      <dgm:prSet/>
      <dgm:spPr/>
      <dgm:t>
        <a:bodyPr/>
        <a:lstStyle/>
        <a:p>
          <a:endParaRPr lang="pl-PL">
            <a:solidFill>
              <a:srgbClr val="C00000"/>
            </a:solidFill>
          </a:endParaRPr>
        </a:p>
      </dgm:t>
    </dgm:pt>
    <dgm:pt modelId="{E2838FF2-9A18-4D70-9C43-C0ACB1C0B638}" type="sibTrans" cxnId="{4BD33120-E302-4F0E-B8AC-68F4EC54CC2F}">
      <dgm:prSet/>
      <dgm:spPr/>
      <dgm:t>
        <a:bodyPr/>
        <a:lstStyle/>
        <a:p>
          <a:endParaRPr lang="pl-PL">
            <a:solidFill>
              <a:srgbClr val="C00000"/>
            </a:solidFill>
          </a:endParaRPr>
        </a:p>
      </dgm:t>
    </dgm:pt>
    <dgm:pt modelId="{7A54CF45-7FC3-481D-AD8A-48250DAEAA70}" type="pres">
      <dgm:prSet presAssocID="{883102AA-7A7E-48EF-893D-FF8F68F6D6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9E0A24B7-11E9-4772-9B60-A6B8B0E6A72D}" type="pres">
      <dgm:prSet presAssocID="{A3C79511-BFFC-402F-9183-879F5E0BDAFF}" presName="compNode" presStyleCnt="0"/>
      <dgm:spPr/>
    </dgm:pt>
    <dgm:pt modelId="{44AADE5B-F52D-40E8-A1A8-B33A053E19E4}" type="pres">
      <dgm:prSet presAssocID="{A3C79511-BFFC-402F-9183-879F5E0BDAFF}" presName="pictRect" presStyleLbl="node1" presStyleIdx="0" presStyleCnt="1" custLinFactNeighborX="1391" custLinFactNeighborY="-60"/>
      <dgm:spPr>
        <a:blipFill rotWithShape="1">
          <a:blip xmlns:r="http://schemas.openxmlformats.org/officeDocument/2006/relationships" r:embed="rId1"/>
          <a:srcRect/>
          <a:stretch>
            <a:fillRect t="-12000" b="-12000"/>
          </a:stretch>
        </a:blipFill>
      </dgm:spPr>
    </dgm:pt>
    <dgm:pt modelId="{3EEA92E7-0663-4968-9453-C3BD52D3ECFF}" type="pres">
      <dgm:prSet presAssocID="{A3C79511-BFFC-402F-9183-879F5E0BDAFF}" presName="textRect" presStyleLbl="revTx" presStyleIdx="0" presStyleCnt="1" custScaleY="57488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BEF9C874-DD67-4D2C-B417-E88446B985EB}" type="presOf" srcId="{883102AA-7A7E-48EF-893D-FF8F68F6D6FC}" destId="{7A54CF45-7FC3-481D-AD8A-48250DAEAA70}" srcOrd="0" destOrd="0" presId="urn:microsoft.com/office/officeart/2005/8/layout/pList1"/>
    <dgm:cxn modelId="{0D42B0A2-5DB8-4532-86F7-F55D2AACF848}" type="presOf" srcId="{A3C79511-BFFC-402F-9183-879F5E0BDAFF}" destId="{3EEA92E7-0663-4968-9453-C3BD52D3ECFF}" srcOrd="0" destOrd="0" presId="urn:microsoft.com/office/officeart/2005/8/layout/pList1"/>
    <dgm:cxn modelId="{4BD33120-E302-4F0E-B8AC-68F4EC54CC2F}" srcId="{883102AA-7A7E-48EF-893D-FF8F68F6D6FC}" destId="{A3C79511-BFFC-402F-9183-879F5E0BDAFF}" srcOrd="0" destOrd="0" parTransId="{E473C92C-7036-4C88-BE30-BAE03A790DE7}" sibTransId="{E2838FF2-9A18-4D70-9C43-C0ACB1C0B638}"/>
    <dgm:cxn modelId="{E0109070-6E25-4757-A8FB-29F17B69C21A}" type="presParOf" srcId="{7A54CF45-7FC3-481D-AD8A-48250DAEAA70}" destId="{9E0A24B7-11E9-4772-9B60-A6B8B0E6A72D}" srcOrd="0" destOrd="0" presId="urn:microsoft.com/office/officeart/2005/8/layout/pList1"/>
    <dgm:cxn modelId="{E01E53E3-D220-432F-B7F7-562BA9A130CE}" type="presParOf" srcId="{9E0A24B7-11E9-4772-9B60-A6B8B0E6A72D}" destId="{44AADE5B-F52D-40E8-A1A8-B33A053E19E4}" srcOrd="0" destOrd="0" presId="urn:microsoft.com/office/officeart/2005/8/layout/pList1"/>
    <dgm:cxn modelId="{E5E7FC08-E38E-44B0-B2BE-42BC4CBCC48C}" type="presParOf" srcId="{9E0A24B7-11E9-4772-9B60-A6B8B0E6A72D}" destId="{3EEA92E7-0663-4968-9453-C3BD52D3ECFF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B1C89A-B09C-463B-A15B-89891031F57C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C06921E5-8DD6-4384-BE9C-F0F0151A96CF}">
      <dgm:prSet phldrT="[Tekst]"/>
      <dgm:spPr>
        <a:solidFill>
          <a:srgbClr val="92D050"/>
        </a:solidFill>
      </dgm:spPr>
      <dgm:t>
        <a:bodyPr/>
        <a:lstStyle/>
        <a:p>
          <a:r>
            <a:rPr lang="pl-PL" dirty="0"/>
            <a:t>Wiedzy </a:t>
          </a:r>
        </a:p>
      </dgm:t>
    </dgm:pt>
    <dgm:pt modelId="{29349C86-C37A-4E15-9AD5-AAA88959D0F7}" type="parTrans" cxnId="{3732D3F2-A04C-4F10-A5B0-B85224A6C9A2}">
      <dgm:prSet/>
      <dgm:spPr/>
      <dgm:t>
        <a:bodyPr/>
        <a:lstStyle/>
        <a:p>
          <a:endParaRPr lang="pl-PL"/>
        </a:p>
      </dgm:t>
    </dgm:pt>
    <dgm:pt modelId="{E1FF8CD3-5F61-4CA5-B108-05B61CB83C2A}" type="sibTrans" cxnId="{3732D3F2-A04C-4F10-A5B0-B85224A6C9A2}">
      <dgm:prSet/>
      <dgm:spPr/>
      <dgm:t>
        <a:bodyPr/>
        <a:lstStyle/>
        <a:p>
          <a:endParaRPr lang="pl-PL"/>
        </a:p>
      </dgm:t>
    </dgm:pt>
    <dgm:pt modelId="{787235D3-69EA-4B6F-B999-186B66ACDD8B}">
      <dgm:prSet phldrT="[Tekst]"/>
      <dgm:spPr>
        <a:solidFill>
          <a:srgbClr val="FF0000"/>
        </a:solidFill>
      </dgm:spPr>
      <dgm:t>
        <a:bodyPr/>
        <a:lstStyle/>
        <a:p>
          <a:r>
            <a:rPr lang="pl-PL" dirty="0"/>
            <a:t>Umiejętności </a:t>
          </a:r>
        </a:p>
      </dgm:t>
    </dgm:pt>
    <dgm:pt modelId="{AB502EE9-ABEE-486C-A7ED-02AD303B7954}" type="parTrans" cxnId="{87D5C18B-FF0C-4570-83B7-39294DB93A59}">
      <dgm:prSet/>
      <dgm:spPr/>
      <dgm:t>
        <a:bodyPr/>
        <a:lstStyle/>
        <a:p>
          <a:endParaRPr lang="pl-PL"/>
        </a:p>
      </dgm:t>
    </dgm:pt>
    <dgm:pt modelId="{A7E4EE7E-78F8-4B56-811B-2C0928FE51AB}" type="sibTrans" cxnId="{87D5C18B-FF0C-4570-83B7-39294DB93A59}">
      <dgm:prSet/>
      <dgm:spPr/>
      <dgm:t>
        <a:bodyPr/>
        <a:lstStyle/>
        <a:p>
          <a:endParaRPr lang="pl-PL"/>
        </a:p>
      </dgm:t>
    </dgm:pt>
    <dgm:pt modelId="{AFC3A12F-A539-4493-85BB-C698FC60B973}">
      <dgm:prSet phldrT="[Tekst]"/>
      <dgm:spPr/>
      <dgm:t>
        <a:bodyPr/>
        <a:lstStyle/>
        <a:p>
          <a:r>
            <a:rPr lang="pl-PL" dirty="0"/>
            <a:t>Postaw </a:t>
          </a:r>
        </a:p>
      </dgm:t>
    </dgm:pt>
    <dgm:pt modelId="{F67B4C04-7DBD-43B0-BE8F-C63AB7C6A3E7}" type="parTrans" cxnId="{291189E2-BCAE-4A99-88DC-F310ECF0C54A}">
      <dgm:prSet/>
      <dgm:spPr/>
      <dgm:t>
        <a:bodyPr/>
        <a:lstStyle/>
        <a:p>
          <a:endParaRPr lang="pl-PL"/>
        </a:p>
      </dgm:t>
    </dgm:pt>
    <dgm:pt modelId="{48B30D0E-0393-4432-BD39-31E7F8FD2C29}" type="sibTrans" cxnId="{291189E2-BCAE-4A99-88DC-F310ECF0C54A}">
      <dgm:prSet/>
      <dgm:spPr/>
      <dgm:t>
        <a:bodyPr/>
        <a:lstStyle/>
        <a:p>
          <a:endParaRPr lang="pl-PL"/>
        </a:p>
      </dgm:t>
    </dgm:pt>
    <dgm:pt modelId="{C7EFEF5D-DB31-480F-AEF5-46FE700EACFC}" type="pres">
      <dgm:prSet presAssocID="{B3B1C89A-B09C-463B-A15B-89891031F57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04B9033D-D56E-42C8-9344-DAA51EE19764}" type="pres">
      <dgm:prSet presAssocID="{C06921E5-8DD6-4384-BE9C-F0F0151A96CF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573EA4A-48DB-49D4-ADC3-CA6F321FCF0E}" type="pres">
      <dgm:prSet presAssocID="{C06921E5-8DD6-4384-BE9C-F0F0151A96CF}" presName="gear1srcNode" presStyleLbl="node1" presStyleIdx="0" presStyleCnt="3"/>
      <dgm:spPr/>
      <dgm:t>
        <a:bodyPr/>
        <a:lstStyle/>
        <a:p>
          <a:endParaRPr lang="pl-PL"/>
        </a:p>
      </dgm:t>
    </dgm:pt>
    <dgm:pt modelId="{652A14B4-41D7-48F1-90A8-8BD89010AE9A}" type="pres">
      <dgm:prSet presAssocID="{C06921E5-8DD6-4384-BE9C-F0F0151A96CF}" presName="gear1dstNode" presStyleLbl="node1" presStyleIdx="0" presStyleCnt="3"/>
      <dgm:spPr/>
      <dgm:t>
        <a:bodyPr/>
        <a:lstStyle/>
        <a:p>
          <a:endParaRPr lang="pl-PL"/>
        </a:p>
      </dgm:t>
    </dgm:pt>
    <dgm:pt modelId="{3253E654-1C90-4A1D-9984-2D6D3713DE05}" type="pres">
      <dgm:prSet presAssocID="{787235D3-69EA-4B6F-B999-186B66ACDD8B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8BC1F896-410F-4F36-8879-4D2E0727521B}" type="pres">
      <dgm:prSet presAssocID="{787235D3-69EA-4B6F-B999-186B66ACDD8B}" presName="gear2srcNode" presStyleLbl="node1" presStyleIdx="1" presStyleCnt="3"/>
      <dgm:spPr/>
      <dgm:t>
        <a:bodyPr/>
        <a:lstStyle/>
        <a:p>
          <a:endParaRPr lang="pl-PL"/>
        </a:p>
      </dgm:t>
    </dgm:pt>
    <dgm:pt modelId="{21555D2D-EC91-43FC-88AC-817C64EE80A4}" type="pres">
      <dgm:prSet presAssocID="{787235D3-69EA-4B6F-B999-186B66ACDD8B}" presName="gear2dstNode" presStyleLbl="node1" presStyleIdx="1" presStyleCnt="3"/>
      <dgm:spPr/>
      <dgm:t>
        <a:bodyPr/>
        <a:lstStyle/>
        <a:p>
          <a:endParaRPr lang="pl-PL"/>
        </a:p>
      </dgm:t>
    </dgm:pt>
    <dgm:pt modelId="{80AAC607-B7F5-4968-B909-EC4BFA8FAE6B}" type="pres">
      <dgm:prSet presAssocID="{AFC3A12F-A539-4493-85BB-C698FC60B973}" presName="gear3" presStyleLbl="node1" presStyleIdx="2" presStyleCnt="3"/>
      <dgm:spPr/>
      <dgm:t>
        <a:bodyPr/>
        <a:lstStyle/>
        <a:p>
          <a:endParaRPr lang="pl-PL"/>
        </a:p>
      </dgm:t>
    </dgm:pt>
    <dgm:pt modelId="{DB26AE06-A8AD-4D77-8277-4A1DE061D6C6}" type="pres">
      <dgm:prSet presAssocID="{AFC3A12F-A539-4493-85BB-C698FC60B973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2AB315F7-D2CF-400F-9D97-018C41732812}" type="pres">
      <dgm:prSet presAssocID="{AFC3A12F-A539-4493-85BB-C698FC60B973}" presName="gear3srcNode" presStyleLbl="node1" presStyleIdx="2" presStyleCnt="3"/>
      <dgm:spPr/>
      <dgm:t>
        <a:bodyPr/>
        <a:lstStyle/>
        <a:p>
          <a:endParaRPr lang="pl-PL"/>
        </a:p>
      </dgm:t>
    </dgm:pt>
    <dgm:pt modelId="{70E558EF-B3DB-4706-B6CA-A83D72F940C5}" type="pres">
      <dgm:prSet presAssocID="{AFC3A12F-A539-4493-85BB-C698FC60B973}" presName="gear3dstNode" presStyleLbl="node1" presStyleIdx="2" presStyleCnt="3"/>
      <dgm:spPr/>
      <dgm:t>
        <a:bodyPr/>
        <a:lstStyle/>
        <a:p>
          <a:endParaRPr lang="pl-PL"/>
        </a:p>
      </dgm:t>
    </dgm:pt>
    <dgm:pt modelId="{98E4BA7A-4CF2-4A65-BE3B-C146F371FCAA}" type="pres">
      <dgm:prSet presAssocID="{E1FF8CD3-5F61-4CA5-B108-05B61CB83C2A}" presName="connector1" presStyleLbl="sibTrans2D1" presStyleIdx="0" presStyleCnt="3"/>
      <dgm:spPr/>
      <dgm:t>
        <a:bodyPr/>
        <a:lstStyle/>
        <a:p>
          <a:endParaRPr lang="pl-PL"/>
        </a:p>
      </dgm:t>
    </dgm:pt>
    <dgm:pt modelId="{D430014F-10C6-4E08-81FF-FB73EDE97B1C}" type="pres">
      <dgm:prSet presAssocID="{A7E4EE7E-78F8-4B56-811B-2C0928FE51AB}" presName="connector2" presStyleLbl="sibTrans2D1" presStyleIdx="1" presStyleCnt="3"/>
      <dgm:spPr/>
      <dgm:t>
        <a:bodyPr/>
        <a:lstStyle/>
        <a:p>
          <a:endParaRPr lang="pl-PL"/>
        </a:p>
      </dgm:t>
    </dgm:pt>
    <dgm:pt modelId="{221C78E4-FB0C-4155-BA72-228D925C64E0}" type="pres">
      <dgm:prSet presAssocID="{48B30D0E-0393-4432-BD39-31E7F8FD2C29}" presName="connector3" presStyleLbl="sibTrans2D1" presStyleIdx="2" presStyleCnt="3"/>
      <dgm:spPr/>
      <dgm:t>
        <a:bodyPr/>
        <a:lstStyle/>
        <a:p>
          <a:endParaRPr lang="pl-PL"/>
        </a:p>
      </dgm:t>
    </dgm:pt>
  </dgm:ptLst>
  <dgm:cxnLst>
    <dgm:cxn modelId="{8F0B72B9-9D72-4505-848E-007A5936E8E0}" type="presOf" srcId="{C06921E5-8DD6-4384-BE9C-F0F0151A96CF}" destId="{7573EA4A-48DB-49D4-ADC3-CA6F321FCF0E}" srcOrd="1" destOrd="0" presId="urn:microsoft.com/office/officeart/2005/8/layout/gear1"/>
    <dgm:cxn modelId="{3238DBE7-BC93-479E-B66F-1D54FFDEC34A}" type="presOf" srcId="{48B30D0E-0393-4432-BD39-31E7F8FD2C29}" destId="{221C78E4-FB0C-4155-BA72-228D925C64E0}" srcOrd="0" destOrd="0" presId="urn:microsoft.com/office/officeart/2005/8/layout/gear1"/>
    <dgm:cxn modelId="{291189E2-BCAE-4A99-88DC-F310ECF0C54A}" srcId="{B3B1C89A-B09C-463B-A15B-89891031F57C}" destId="{AFC3A12F-A539-4493-85BB-C698FC60B973}" srcOrd="2" destOrd="0" parTransId="{F67B4C04-7DBD-43B0-BE8F-C63AB7C6A3E7}" sibTransId="{48B30D0E-0393-4432-BD39-31E7F8FD2C29}"/>
    <dgm:cxn modelId="{F62663B9-4A81-4779-A39E-1DE89897135F}" type="presOf" srcId="{E1FF8CD3-5F61-4CA5-B108-05B61CB83C2A}" destId="{98E4BA7A-4CF2-4A65-BE3B-C146F371FCAA}" srcOrd="0" destOrd="0" presId="urn:microsoft.com/office/officeart/2005/8/layout/gear1"/>
    <dgm:cxn modelId="{306EE574-3258-4867-96AF-AA2D508CA278}" type="presOf" srcId="{787235D3-69EA-4B6F-B999-186B66ACDD8B}" destId="{3253E654-1C90-4A1D-9984-2D6D3713DE05}" srcOrd="0" destOrd="0" presId="urn:microsoft.com/office/officeart/2005/8/layout/gear1"/>
    <dgm:cxn modelId="{A7F9BBB6-EB6F-49B7-8DF7-57BE91C41931}" type="presOf" srcId="{B3B1C89A-B09C-463B-A15B-89891031F57C}" destId="{C7EFEF5D-DB31-480F-AEF5-46FE700EACFC}" srcOrd="0" destOrd="0" presId="urn:microsoft.com/office/officeart/2005/8/layout/gear1"/>
    <dgm:cxn modelId="{E8985760-8CA5-4A4C-8B7A-7096BB63A3AF}" type="presOf" srcId="{C06921E5-8DD6-4384-BE9C-F0F0151A96CF}" destId="{04B9033D-D56E-42C8-9344-DAA51EE19764}" srcOrd="0" destOrd="0" presId="urn:microsoft.com/office/officeart/2005/8/layout/gear1"/>
    <dgm:cxn modelId="{AE83A378-6FA1-4264-AA71-D7D3A7C3739E}" type="presOf" srcId="{787235D3-69EA-4B6F-B999-186B66ACDD8B}" destId="{8BC1F896-410F-4F36-8879-4D2E0727521B}" srcOrd="1" destOrd="0" presId="urn:microsoft.com/office/officeart/2005/8/layout/gear1"/>
    <dgm:cxn modelId="{87D5C18B-FF0C-4570-83B7-39294DB93A59}" srcId="{B3B1C89A-B09C-463B-A15B-89891031F57C}" destId="{787235D3-69EA-4B6F-B999-186B66ACDD8B}" srcOrd="1" destOrd="0" parTransId="{AB502EE9-ABEE-486C-A7ED-02AD303B7954}" sibTransId="{A7E4EE7E-78F8-4B56-811B-2C0928FE51AB}"/>
    <dgm:cxn modelId="{B31FD088-973A-4F02-8DA8-0E361D596CD9}" type="presOf" srcId="{AFC3A12F-A539-4493-85BB-C698FC60B973}" destId="{2AB315F7-D2CF-400F-9D97-018C41732812}" srcOrd="2" destOrd="0" presId="urn:microsoft.com/office/officeart/2005/8/layout/gear1"/>
    <dgm:cxn modelId="{C6827930-5FC3-40C8-9FFD-EDCF8C060CBA}" type="presOf" srcId="{AFC3A12F-A539-4493-85BB-C698FC60B973}" destId="{DB26AE06-A8AD-4D77-8277-4A1DE061D6C6}" srcOrd="1" destOrd="0" presId="urn:microsoft.com/office/officeart/2005/8/layout/gear1"/>
    <dgm:cxn modelId="{3732D3F2-A04C-4F10-A5B0-B85224A6C9A2}" srcId="{B3B1C89A-B09C-463B-A15B-89891031F57C}" destId="{C06921E5-8DD6-4384-BE9C-F0F0151A96CF}" srcOrd="0" destOrd="0" parTransId="{29349C86-C37A-4E15-9AD5-AAA88959D0F7}" sibTransId="{E1FF8CD3-5F61-4CA5-B108-05B61CB83C2A}"/>
    <dgm:cxn modelId="{38AB266B-23F3-409E-8617-B5E351DA6D66}" type="presOf" srcId="{A7E4EE7E-78F8-4B56-811B-2C0928FE51AB}" destId="{D430014F-10C6-4E08-81FF-FB73EDE97B1C}" srcOrd="0" destOrd="0" presId="urn:microsoft.com/office/officeart/2005/8/layout/gear1"/>
    <dgm:cxn modelId="{D9E5103E-DDE7-4DE6-AE53-B82EB390E9DC}" type="presOf" srcId="{AFC3A12F-A539-4493-85BB-C698FC60B973}" destId="{70E558EF-B3DB-4706-B6CA-A83D72F940C5}" srcOrd="3" destOrd="0" presId="urn:microsoft.com/office/officeart/2005/8/layout/gear1"/>
    <dgm:cxn modelId="{2A5ACADD-694C-489B-8089-799B4F736CC8}" type="presOf" srcId="{C06921E5-8DD6-4384-BE9C-F0F0151A96CF}" destId="{652A14B4-41D7-48F1-90A8-8BD89010AE9A}" srcOrd="2" destOrd="0" presId="urn:microsoft.com/office/officeart/2005/8/layout/gear1"/>
    <dgm:cxn modelId="{458B8AD0-2CFC-473A-9191-16B39ADD768B}" type="presOf" srcId="{787235D3-69EA-4B6F-B999-186B66ACDD8B}" destId="{21555D2D-EC91-43FC-88AC-817C64EE80A4}" srcOrd="2" destOrd="0" presId="urn:microsoft.com/office/officeart/2005/8/layout/gear1"/>
    <dgm:cxn modelId="{3F4003A5-A78F-4CB9-8FE9-6EDADED8E73F}" type="presOf" srcId="{AFC3A12F-A539-4493-85BB-C698FC60B973}" destId="{80AAC607-B7F5-4968-B909-EC4BFA8FAE6B}" srcOrd="0" destOrd="0" presId="urn:microsoft.com/office/officeart/2005/8/layout/gear1"/>
    <dgm:cxn modelId="{20DF5EAC-BECF-4B08-A863-C94361A94C52}" type="presParOf" srcId="{C7EFEF5D-DB31-480F-AEF5-46FE700EACFC}" destId="{04B9033D-D56E-42C8-9344-DAA51EE19764}" srcOrd="0" destOrd="0" presId="urn:microsoft.com/office/officeart/2005/8/layout/gear1"/>
    <dgm:cxn modelId="{D2AC1BF4-12FC-4092-83E7-2BDE57DF6452}" type="presParOf" srcId="{C7EFEF5D-DB31-480F-AEF5-46FE700EACFC}" destId="{7573EA4A-48DB-49D4-ADC3-CA6F321FCF0E}" srcOrd="1" destOrd="0" presId="urn:microsoft.com/office/officeart/2005/8/layout/gear1"/>
    <dgm:cxn modelId="{DC1CC127-EE05-471E-B022-C8E6451C58E4}" type="presParOf" srcId="{C7EFEF5D-DB31-480F-AEF5-46FE700EACFC}" destId="{652A14B4-41D7-48F1-90A8-8BD89010AE9A}" srcOrd="2" destOrd="0" presId="urn:microsoft.com/office/officeart/2005/8/layout/gear1"/>
    <dgm:cxn modelId="{69FCC4D8-FA45-4E92-A4B1-4090F00231DE}" type="presParOf" srcId="{C7EFEF5D-DB31-480F-AEF5-46FE700EACFC}" destId="{3253E654-1C90-4A1D-9984-2D6D3713DE05}" srcOrd="3" destOrd="0" presId="urn:microsoft.com/office/officeart/2005/8/layout/gear1"/>
    <dgm:cxn modelId="{9F5ABD84-18A5-4D5A-BB52-7CACDABC5097}" type="presParOf" srcId="{C7EFEF5D-DB31-480F-AEF5-46FE700EACFC}" destId="{8BC1F896-410F-4F36-8879-4D2E0727521B}" srcOrd="4" destOrd="0" presId="urn:microsoft.com/office/officeart/2005/8/layout/gear1"/>
    <dgm:cxn modelId="{A63C91A7-5108-4D70-A25B-6B3C10E6A4AD}" type="presParOf" srcId="{C7EFEF5D-DB31-480F-AEF5-46FE700EACFC}" destId="{21555D2D-EC91-43FC-88AC-817C64EE80A4}" srcOrd="5" destOrd="0" presId="urn:microsoft.com/office/officeart/2005/8/layout/gear1"/>
    <dgm:cxn modelId="{297CED3F-C9B1-4BC6-9F77-563E2B3C759C}" type="presParOf" srcId="{C7EFEF5D-DB31-480F-AEF5-46FE700EACFC}" destId="{80AAC607-B7F5-4968-B909-EC4BFA8FAE6B}" srcOrd="6" destOrd="0" presId="urn:microsoft.com/office/officeart/2005/8/layout/gear1"/>
    <dgm:cxn modelId="{4A785A80-65CC-4B7F-89E9-D142668E1EAC}" type="presParOf" srcId="{C7EFEF5D-DB31-480F-AEF5-46FE700EACFC}" destId="{DB26AE06-A8AD-4D77-8277-4A1DE061D6C6}" srcOrd="7" destOrd="0" presId="urn:microsoft.com/office/officeart/2005/8/layout/gear1"/>
    <dgm:cxn modelId="{C93AE5AC-FE00-48A2-8CFE-ABF7D0E44C67}" type="presParOf" srcId="{C7EFEF5D-DB31-480F-AEF5-46FE700EACFC}" destId="{2AB315F7-D2CF-400F-9D97-018C41732812}" srcOrd="8" destOrd="0" presId="urn:microsoft.com/office/officeart/2005/8/layout/gear1"/>
    <dgm:cxn modelId="{C6316E05-2965-4A0D-9D24-54CAD404575F}" type="presParOf" srcId="{C7EFEF5D-DB31-480F-AEF5-46FE700EACFC}" destId="{70E558EF-B3DB-4706-B6CA-A83D72F940C5}" srcOrd="9" destOrd="0" presId="urn:microsoft.com/office/officeart/2005/8/layout/gear1"/>
    <dgm:cxn modelId="{B0C1F727-2947-43C2-B959-25A7BFBAB34B}" type="presParOf" srcId="{C7EFEF5D-DB31-480F-AEF5-46FE700EACFC}" destId="{98E4BA7A-4CF2-4A65-BE3B-C146F371FCAA}" srcOrd="10" destOrd="0" presId="urn:microsoft.com/office/officeart/2005/8/layout/gear1"/>
    <dgm:cxn modelId="{B00E5E14-FA01-49B6-8CBB-1C3F4BE143C4}" type="presParOf" srcId="{C7EFEF5D-DB31-480F-AEF5-46FE700EACFC}" destId="{D430014F-10C6-4E08-81FF-FB73EDE97B1C}" srcOrd="11" destOrd="0" presId="urn:microsoft.com/office/officeart/2005/8/layout/gear1"/>
    <dgm:cxn modelId="{B03DDF33-EA52-45B3-80A2-8B718C29FA17}" type="presParOf" srcId="{C7EFEF5D-DB31-480F-AEF5-46FE700EACFC}" destId="{221C78E4-FB0C-4155-BA72-228D925C64E0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7612393-56B1-4370-AB25-979941FD2AE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FE5FB76-CC6B-4205-B12D-7AB18C21715B}">
      <dgm:prSet phldrT="[Tekst]"/>
      <dgm:spPr/>
      <dgm:t>
        <a:bodyPr/>
        <a:lstStyle/>
        <a:p>
          <a:r>
            <a:rPr lang="pl-PL" dirty="0"/>
            <a:t>WIEDZA</a:t>
          </a:r>
        </a:p>
      </dgm:t>
    </dgm:pt>
    <dgm:pt modelId="{95E36659-CACA-43EA-8DD8-6867EA390110}" type="parTrans" cxnId="{7FD68DFE-A6D1-4FE9-8780-9EE6A15CE097}">
      <dgm:prSet/>
      <dgm:spPr/>
      <dgm:t>
        <a:bodyPr/>
        <a:lstStyle/>
        <a:p>
          <a:endParaRPr lang="pl-PL"/>
        </a:p>
      </dgm:t>
    </dgm:pt>
    <dgm:pt modelId="{B5CFC772-1283-468D-8EED-07414F83F48E}" type="sibTrans" cxnId="{7FD68DFE-A6D1-4FE9-8780-9EE6A15CE097}">
      <dgm:prSet/>
      <dgm:spPr/>
      <dgm:t>
        <a:bodyPr/>
        <a:lstStyle/>
        <a:p>
          <a:endParaRPr lang="pl-PL"/>
        </a:p>
      </dgm:t>
    </dgm:pt>
    <dgm:pt modelId="{5677C2B2-017E-481D-9B9E-A6705E4C4FCB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Znajomość słownictwa, gramatyki funkcjonalnej i funkcji języka</a:t>
          </a:r>
        </a:p>
      </dgm:t>
    </dgm:pt>
    <dgm:pt modelId="{50EE243F-EC6E-47BF-BC53-D0A9BF581970}" type="parTrans" cxnId="{F38CA9FF-3F9F-413D-B960-DAD7BC8F36EC}">
      <dgm:prSet/>
      <dgm:spPr/>
      <dgm:t>
        <a:bodyPr/>
        <a:lstStyle/>
        <a:p>
          <a:endParaRPr lang="pl-PL"/>
        </a:p>
      </dgm:t>
    </dgm:pt>
    <dgm:pt modelId="{13C306FC-9601-4075-A54D-F253723B2305}" type="sibTrans" cxnId="{F38CA9FF-3F9F-413D-B960-DAD7BC8F36EC}">
      <dgm:prSet/>
      <dgm:spPr/>
      <dgm:t>
        <a:bodyPr/>
        <a:lstStyle/>
        <a:p>
          <a:endParaRPr lang="pl-PL"/>
        </a:p>
      </dgm:t>
    </dgm:pt>
    <dgm:pt modelId="{8309370A-7ADF-4A0E-8CD3-3270A129D1E2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Znajomość pewnego zakresu tekstów literackich i innych, głównych cech rozmaitych stylów itd.</a:t>
          </a:r>
        </a:p>
      </dgm:t>
    </dgm:pt>
    <dgm:pt modelId="{B139C93B-8C56-4DEC-8F71-FB8C40CBEED5}" type="parTrans" cxnId="{8A78BBB6-5718-43D7-8203-F8E25AC79B81}">
      <dgm:prSet/>
      <dgm:spPr/>
      <dgm:t>
        <a:bodyPr/>
        <a:lstStyle/>
        <a:p>
          <a:endParaRPr lang="pl-PL"/>
        </a:p>
      </dgm:t>
    </dgm:pt>
    <dgm:pt modelId="{676DC5C9-3F2B-45FF-9B0F-6C16FB298A07}" type="sibTrans" cxnId="{8A78BBB6-5718-43D7-8203-F8E25AC79B81}">
      <dgm:prSet/>
      <dgm:spPr/>
      <dgm:t>
        <a:bodyPr/>
        <a:lstStyle/>
        <a:p>
          <a:endParaRPr lang="pl-PL"/>
        </a:p>
      </dgm:t>
    </dgm:pt>
    <dgm:pt modelId="{652B8E2F-A59F-4761-BD8F-D6EFF660A889}">
      <dgm:prSet phldrT="[Tekst]"/>
      <dgm:spPr/>
      <dgm:t>
        <a:bodyPr/>
        <a:lstStyle/>
        <a:p>
          <a:r>
            <a:rPr lang="pl-PL" dirty="0"/>
            <a:t>UMIEJĘTNOŚCI</a:t>
          </a:r>
        </a:p>
      </dgm:t>
    </dgm:pt>
    <dgm:pt modelId="{6BE9D578-6D1B-4DDA-BB3C-0AE6C6194F8B}" type="parTrans" cxnId="{190146E6-474C-4790-9824-21DA0BEFEFCC}">
      <dgm:prSet/>
      <dgm:spPr/>
      <dgm:t>
        <a:bodyPr/>
        <a:lstStyle/>
        <a:p>
          <a:endParaRPr lang="pl-PL"/>
        </a:p>
      </dgm:t>
    </dgm:pt>
    <dgm:pt modelId="{0DB95A33-FF69-44CE-AB91-F39985856D19}" type="sibTrans" cxnId="{190146E6-474C-4790-9824-21DA0BEFEFCC}">
      <dgm:prSet/>
      <dgm:spPr/>
      <dgm:t>
        <a:bodyPr/>
        <a:lstStyle/>
        <a:p>
          <a:endParaRPr lang="pl-PL"/>
        </a:p>
      </dgm:t>
    </dgm:pt>
    <dgm:pt modelId="{2BF16D76-5D0D-4459-BCDE-FD59B3384323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Porozumiewania się w mowie i piśmie w różnych sytuacjach komunikacyjnych</a:t>
          </a:r>
        </a:p>
      </dgm:t>
    </dgm:pt>
    <dgm:pt modelId="{AA96F6BE-FA2E-4309-96AB-87A2FF087BB1}" type="parTrans" cxnId="{EC17837C-8E5A-4555-B364-4478C34B59C6}">
      <dgm:prSet/>
      <dgm:spPr/>
      <dgm:t>
        <a:bodyPr/>
        <a:lstStyle/>
        <a:p>
          <a:endParaRPr lang="pl-PL"/>
        </a:p>
      </dgm:t>
    </dgm:pt>
    <dgm:pt modelId="{22AA550D-4BE9-4155-8F04-A16BC6846183}" type="sibTrans" cxnId="{EC17837C-8E5A-4555-B364-4478C34B59C6}">
      <dgm:prSet/>
      <dgm:spPr/>
      <dgm:t>
        <a:bodyPr/>
        <a:lstStyle/>
        <a:p>
          <a:endParaRPr lang="pl-PL"/>
        </a:p>
      </dgm:t>
    </dgm:pt>
    <dgm:pt modelId="{B2103773-4E64-41E5-A84A-6CDE044BFF70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Rozróżniania i wykorzystywania różnych typów tekstów, </a:t>
          </a:r>
        </a:p>
      </dgm:t>
    </dgm:pt>
    <dgm:pt modelId="{76614BB1-F60A-4A95-A5DF-19070F6E90D6}" type="parTrans" cxnId="{E4F9D160-EADC-473C-9754-513CCEA26290}">
      <dgm:prSet/>
      <dgm:spPr/>
      <dgm:t>
        <a:bodyPr/>
        <a:lstStyle/>
        <a:p>
          <a:endParaRPr lang="pl-PL"/>
        </a:p>
      </dgm:t>
    </dgm:pt>
    <dgm:pt modelId="{FE1431FA-4E19-4505-BD3E-B3B369C55EEE}" type="sibTrans" cxnId="{E4F9D160-EADC-473C-9754-513CCEA26290}">
      <dgm:prSet/>
      <dgm:spPr/>
      <dgm:t>
        <a:bodyPr/>
        <a:lstStyle/>
        <a:p>
          <a:endParaRPr lang="pl-PL"/>
        </a:p>
      </dgm:t>
    </dgm:pt>
    <dgm:pt modelId="{7EEBB6ED-F295-4CFC-AA30-D459EDF38C70}">
      <dgm:prSet phldrT="[Tekst]"/>
      <dgm:spPr/>
      <dgm:t>
        <a:bodyPr/>
        <a:lstStyle/>
        <a:p>
          <a:r>
            <a:rPr lang="pl-PL" dirty="0"/>
            <a:t>POSTAWY</a:t>
          </a:r>
        </a:p>
      </dgm:t>
    </dgm:pt>
    <dgm:pt modelId="{B5B9A3E4-33A8-4829-A9C2-9E87630F1C9A}" type="parTrans" cxnId="{B7199E1A-AA40-4C06-8DDF-3651BE60A81B}">
      <dgm:prSet/>
      <dgm:spPr/>
      <dgm:t>
        <a:bodyPr/>
        <a:lstStyle/>
        <a:p>
          <a:endParaRPr lang="pl-PL"/>
        </a:p>
      </dgm:t>
    </dgm:pt>
    <dgm:pt modelId="{5C0D85B2-CB85-46BE-AEE7-19D75719215F}" type="sibTrans" cxnId="{B7199E1A-AA40-4C06-8DDF-3651BE60A81B}">
      <dgm:prSet/>
      <dgm:spPr/>
      <dgm:t>
        <a:bodyPr/>
        <a:lstStyle/>
        <a:p>
          <a:endParaRPr lang="pl-PL"/>
        </a:p>
      </dgm:t>
    </dgm:pt>
    <dgm:pt modelId="{C9840816-E9B1-43AB-B45F-7A5032E3194C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Skłonność do krytycznego i konstruktywnego dialogu,</a:t>
          </a:r>
        </a:p>
      </dgm:t>
    </dgm:pt>
    <dgm:pt modelId="{2C31B2FD-6B92-4F19-B782-AD2197DAFBF6}" type="parTrans" cxnId="{2D3452E0-6645-4042-8053-5C3631AB4841}">
      <dgm:prSet/>
      <dgm:spPr/>
      <dgm:t>
        <a:bodyPr/>
        <a:lstStyle/>
        <a:p>
          <a:endParaRPr lang="pl-PL"/>
        </a:p>
      </dgm:t>
    </dgm:pt>
    <dgm:pt modelId="{E111632B-7898-4D3C-B284-756FA3D9A519}" type="sibTrans" cxnId="{2D3452E0-6645-4042-8053-5C3631AB4841}">
      <dgm:prSet/>
      <dgm:spPr/>
      <dgm:t>
        <a:bodyPr/>
        <a:lstStyle/>
        <a:p>
          <a:endParaRPr lang="pl-PL"/>
        </a:p>
      </dgm:t>
    </dgm:pt>
    <dgm:pt modelId="{14E1358E-4C05-4EED-8072-78A0A0152F3C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Poszukiwania, gromadzenia i przetwarzania informacji itd..</a:t>
          </a:r>
        </a:p>
      </dgm:t>
    </dgm:pt>
    <dgm:pt modelId="{9CA1D612-4A54-4867-B4FD-2487677906D5}" type="parTrans" cxnId="{6328B552-A243-46E2-AE8A-7DA5BB9CCC9C}">
      <dgm:prSet/>
      <dgm:spPr/>
      <dgm:t>
        <a:bodyPr/>
        <a:lstStyle/>
        <a:p>
          <a:endParaRPr lang="pl-PL"/>
        </a:p>
      </dgm:t>
    </dgm:pt>
    <dgm:pt modelId="{7A2EBE7C-2613-4712-A4D2-93E775D252B6}" type="sibTrans" cxnId="{6328B552-A243-46E2-AE8A-7DA5BB9CCC9C}">
      <dgm:prSet/>
      <dgm:spPr/>
      <dgm:t>
        <a:bodyPr/>
        <a:lstStyle/>
        <a:p>
          <a:endParaRPr lang="pl-PL"/>
        </a:p>
      </dgm:t>
    </dgm:pt>
    <dgm:pt modelId="{A8762B16-4601-4F43-9C48-79ABA9D6B697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Świadomość zmienności języka i sposobów porozumiewania się w różnych kontekstach</a:t>
          </a:r>
        </a:p>
      </dgm:t>
    </dgm:pt>
    <dgm:pt modelId="{34EF55B9-FAA7-4E06-8B1B-E508C1D48866}" type="parTrans" cxnId="{13432B0F-58D2-4803-A2AD-C29CB47BAC2A}">
      <dgm:prSet/>
      <dgm:spPr/>
      <dgm:t>
        <a:bodyPr/>
        <a:lstStyle/>
        <a:p>
          <a:endParaRPr lang="pl-PL"/>
        </a:p>
      </dgm:t>
    </dgm:pt>
    <dgm:pt modelId="{893D95C6-5EA0-49A4-8270-84D1CB1A2EF0}" type="sibTrans" cxnId="{13432B0F-58D2-4803-A2AD-C29CB47BAC2A}">
      <dgm:prSet/>
      <dgm:spPr/>
      <dgm:t>
        <a:bodyPr/>
        <a:lstStyle/>
        <a:p>
          <a:endParaRPr lang="pl-PL"/>
        </a:p>
      </dgm:t>
    </dgm:pt>
    <dgm:pt modelId="{C7C45386-91E9-4068-A7A2-F78AD144629E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Formułowania i wyrażania własnych argumentów w mowie i piśmie w przekonujący sposób, odpowiednio do kontekstu.</a:t>
          </a:r>
        </a:p>
      </dgm:t>
    </dgm:pt>
    <dgm:pt modelId="{B719D778-A839-4041-8BFA-5837957470CC}" type="parTrans" cxnId="{AE4BFF58-1D49-4062-9686-F6481E1ABF5A}">
      <dgm:prSet/>
      <dgm:spPr/>
      <dgm:t>
        <a:bodyPr/>
        <a:lstStyle/>
        <a:p>
          <a:endParaRPr lang="pl-PL"/>
        </a:p>
      </dgm:t>
    </dgm:pt>
    <dgm:pt modelId="{A59E1DCC-4385-4808-9DE8-A40700D7B132}" type="sibTrans" cxnId="{AE4BFF58-1D49-4062-9686-F6481E1ABF5A}">
      <dgm:prSet/>
      <dgm:spPr/>
      <dgm:t>
        <a:bodyPr/>
        <a:lstStyle/>
        <a:p>
          <a:endParaRPr lang="pl-PL"/>
        </a:p>
      </dgm:t>
    </dgm:pt>
    <dgm:pt modelId="{E5277691-C95B-4BDD-8378-362336EBDD1C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Wrażliwość na walory estetyczne oraz chęć ich urzeczywistniania</a:t>
          </a:r>
        </a:p>
      </dgm:t>
    </dgm:pt>
    <dgm:pt modelId="{480091E8-FE31-41D6-BC01-B4DCC11A83DB}" type="parTrans" cxnId="{46EF23FC-0E2A-4D4E-8B48-ED79DAA4F589}">
      <dgm:prSet/>
      <dgm:spPr/>
      <dgm:t>
        <a:bodyPr/>
        <a:lstStyle/>
        <a:p>
          <a:endParaRPr lang="pl-PL"/>
        </a:p>
      </dgm:t>
    </dgm:pt>
    <dgm:pt modelId="{FC8E1E30-D8A0-4664-9961-48804F3C9FB4}" type="sibTrans" cxnId="{46EF23FC-0E2A-4D4E-8B48-ED79DAA4F589}">
      <dgm:prSet/>
      <dgm:spPr/>
      <dgm:t>
        <a:bodyPr/>
        <a:lstStyle/>
        <a:p>
          <a:endParaRPr lang="pl-PL"/>
        </a:p>
      </dgm:t>
    </dgm:pt>
    <dgm:pt modelId="{C91C8221-BC26-4DB7-B2E9-C65F4FEEAE97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Zainteresowanie kontaktami z innymi ludźmi.</a:t>
          </a:r>
        </a:p>
      </dgm:t>
    </dgm:pt>
    <dgm:pt modelId="{C2DEDFA9-BCF9-424C-B7F2-A96E048CD8E0}" type="parTrans" cxnId="{C3FF8181-2EDB-46DC-A98D-AC514002FDDC}">
      <dgm:prSet/>
      <dgm:spPr/>
      <dgm:t>
        <a:bodyPr/>
        <a:lstStyle/>
        <a:p>
          <a:endParaRPr lang="pl-PL"/>
        </a:p>
      </dgm:t>
    </dgm:pt>
    <dgm:pt modelId="{C198B639-D0A4-4CC1-886A-3FD94E942809}" type="sibTrans" cxnId="{C3FF8181-2EDB-46DC-A98D-AC514002FDDC}">
      <dgm:prSet/>
      <dgm:spPr/>
      <dgm:t>
        <a:bodyPr/>
        <a:lstStyle/>
        <a:p>
          <a:endParaRPr lang="pl-PL"/>
        </a:p>
      </dgm:t>
    </dgm:pt>
    <dgm:pt modelId="{FA38D37F-4D78-4A94-B4A7-777DCB99D9AB}" type="pres">
      <dgm:prSet presAssocID="{A7612393-56B1-4370-AB25-979941FD2A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49F267BC-B72D-4483-B970-8C7BFF8B7BBF}" type="pres">
      <dgm:prSet presAssocID="{BFE5FB76-CC6B-4205-B12D-7AB18C21715B}" presName="linNode" presStyleCnt="0"/>
      <dgm:spPr/>
    </dgm:pt>
    <dgm:pt modelId="{85559D66-D40E-4C93-8EBB-447F62293E5B}" type="pres">
      <dgm:prSet presAssocID="{BFE5FB76-CC6B-4205-B12D-7AB18C21715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35EA9D6-E491-4E1E-B2BD-4F253BB9B251}" type="pres">
      <dgm:prSet presAssocID="{BFE5FB76-CC6B-4205-B12D-7AB18C21715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CDDD869-B71C-4F28-9FB1-6D7ABA35C90D}" type="pres">
      <dgm:prSet presAssocID="{B5CFC772-1283-468D-8EED-07414F83F48E}" presName="sp" presStyleCnt="0"/>
      <dgm:spPr/>
    </dgm:pt>
    <dgm:pt modelId="{54538E32-19FA-4EB0-B89A-8BE7572BF230}" type="pres">
      <dgm:prSet presAssocID="{652B8E2F-A59F-4761-BD8F-D6EFF660A889}" presName="linNode" presStyleCnt="0"/>
      <dgm:spPr/>
    </dgm:pt>
    <dgm:pt modelId="{FA487E8E-F17D-477C-8958-2E231AD2F514}" type="pres">
      <dgm:prSet presAssocID="{652B8E2F-A59F-4761-BD8F-D6EFF660A88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D3311B1-E3B3-4510-B350-30AE3726597A}" type="pres">
      <dgm:prSet presAssocID="{652B8E2F-A59F-4761-BD8F-D6EFF660A889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A4B2826-EC78-4F0C-B174-A54BB084B2AF}" type="pres">
      <dgm:prSet presAssocID="{0DB95A33-FF69-44CE-AB91-F39985856D19}" presName="sp" presStyleCnt="0"/>
      <dgm:spPr/>
    </dgm:pt>
    <dgm:pt modelId="{51983FC9-F506-438C-B197-9230E529B8BC}" type="pres">
      <dgm:prSet presAssocID="{7EEBB6ED-F295-4CFC-AA30-D459EDF38C70}" presName="linNode" presStyleCnt="0"/>
      <dgm:spPr/>
    </dgm:pt>
    <dgm:pt modelId="{B57E4DAD-510A-4213-B73B-E9B2D1796C07}" type="pres">
      <dgm:prSet presAssocID="{7EEBB6ED-F295-4CFC-AA30-D459EDF38C7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91DD057-6E24-4833-93C3-C1E156DF1D9C}" type="pres">
      <dgm:prSet presAssocID="{7EEBB6ED-F295-4CFC-AA30-D459EDF38C7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EC17837C-8E5A-4555-B364-4478C34B59C6}" srcId="{652B8E2F-A59F-4761-BD8F-D6EFF660A889}" destId="{2BF16D76-5D0D-4459-BCDE-FD59B3384323}" srcOrd="0" destOrd="0" parTransId="{AA96F6BE-FA2E-4309-96AB-87A2FF087BB1}" sibTransId="{22AA550D-4BE9-4155-8F04-A16BC6846183}"/>
    <dgm:cxn modelId="{8A78BBB6-5718-43D7-8203-F8E25AC79B81}" srcId="{BFE5FB76-CC6B-4205-B12D-7AB18C21715B}" destId="{8309370A-7ADF-4A0E-8CD3-3270A129D1E2}" srcOrd="1" destOrd="0" parTransId="{B139C93B-8C56-4DEC-8F71-FB8C40CBEED5}" sibTransId="{676DC5C9-3F2B-45FF-9B0F-6C16FB298A07}"/>
    <dgm:cxn modelId="{13432B0F-58D2-4803-A2AD-C29CB47BAC2A}" srcId="{BFE5FB76-CC6B-4205-B12D-7AB18C21715B}" destId="{A8762B16-4601-4F43-9C48-79ABA9D6B697}" srcOrd="2" destOrd="0" parTransId="{34EF55B9-FAA7-4E06-8B1B-E508C1D48866}" sibTransId="{893D95C6-5EA0-49A4-8270-84D1CB1A2EF0}"/>
    <dgm:cxn modelId="{6FD8291B-0AF9-493B-B178-4640B06AB1B3}" type="presOf" srcId="{C9840816-E9B1-43AB-B45F-7A5032E3194C}" destId="{091DD057-6E24-4833-93C3-C1E156DF1D9C}" srcOrd="0" destOrd="0" presId="urn:microsoft.com/office/officeart/2005/8/layout/vList5"/>
    <dgm:cxn modelId="{F30F25F6-CBEF-4B91-AE1C-0A6A9FFF48D7}" type="presOf" srcId="{C7C45386-91E9-4068-A7A2-F78AD144629E}" destId="{CD3311B1-E3B3-4510-B350-30AE3726597A}" srcOrd="0" destOrd="3" presId="urn:microsoft.com/office/officeart/2005/8/layout/vList5"/>
    <dgm:cxn modelId="{E5C0AF5A-B052-4362-9398-6504751ACF3D}" type="presOf" srcId="{2BF16D76-5D0D-4459-BCDE-FD59B3384323}" destId="{CD3311B1-E3B3-4510-B350-30AE3726597A}" srcOrd="0" destOrd="0" presId="urn:microsoft.com/office/officeart/2005/8/layout/vList5"/>
    <dgm:cxn modelId="{130301EE-2188-452E-B34C-E45F016F3F73}" type="presOf" srcId="{A7612393-56B1-4370-AB25-979941FD2AE1}" destId="{FA38D37F-4D78-4A94-B4A7-777DCB99D9AB}" srcOrd="0" destOrd="0" presId="urn:microsoft.com/office/officeart/2005/8/layout/vList5"/>
    <dgm:cxn modelId="{2DA514B5-AFD4-4D4B-8D52-BB4C31CC7EBA}" type="presOf" srcId="{7EEBB6ED-F295-4CFC-AA30-D459EDF38C70}" destId="{B57E4DAD-510A-4213-B73B-E9B2D1796C07}" srcOrd="0" destOrd="0" presId="urn:microsoft.com/office/officeart/2005/8/layout/vList5"/>
    <dgm:cxn modelId="{E4F9D160-EADC-473C-9754-513CCEA26290}" srcId="{652B8E2F-A59F-4761-BD8F-D6EFF660A889}" destId="{B2103773-4E64-41E5-A84A-6CDE044BFF70}" srcOrd="1" destOrd="0" parTransId="{76614BB1-F60A-4A95-A5DF-19070F6E90D6}" sibTransId="{FE1431FA-4E19-4505-BD3E-B3B369C55EEE}"/>
    <dgm:cxn modelId="{B5A8377C-907D-4100-958E-3EBC1D2F35CB}" type="presOf" srcId="{C91C8221-BC26-4DB7-B2E9-C65F4FEEAE97}" destId="{091DD057-6E24-4833-93C3-C1E156DF1D9C}" srcOrd="0" destOrd="2" presId="urn:microsoft.com/office/officeart/2005/8/layout/vList5"/>
    <dgm:cxn modelId="{20281294-F360-4CCC-95B9-B25F8CD7D743}" type="presOf" srcId="{E5277691-C95B-4BDD-8378-362336EBDD1C}" destId="{091DD057-6E24-4833-93C3-C1E156DF1D9C}" srcOrd="0" destOrd="1" presId="urn:microsoft.com/office/officeart/2005/8/layout/vList5"/>
    <dgm:cxn modelId="{06E15AA3-F880-4121-A26A-7D20B3558D9C}" type="presOf" srcId="{BFE5FB76-CC6B-4205-B12D-7AB18C21715B}" destId="{85559D66-D40E-4C93-8EBB-447F62293E5B}" srcOrd="0" destOrd="0" presId="urn:microsoft.com/office/officeart/2005/8/layout/vList5"/>
    <dgm:cxn modelId="{C3FF8181-2EDB-46DC-A98D-AC514002FDDC}" srcId="{7EEBB6ED-F295-4CFC-AA30-D459EDF38C70}" destId="{C91C8221-BC26-4DB7-B2E9-C65F4FEEAE97}" srcOrd="2" destOrd="0" parTransId="{C2DEDFA9-BCF9-424C-B7F2-A96E048CD8E0}" sibTransId="{C198B639-D0A4-4CC1-886A-3FD94E942809}"/>
    <dgm:cxn modelId="{46EF23FC-0E2A-4D4E-8B48-ED79DAA4F589}" srcId="{7EEBB6ED-F295-4CFC-AA30-D459EDF38C70}" destId="{E5277691-C95B-4BDD-8378-362336EBDD1C}" srcOrd="1" destOrd="0" parTransId="{480091E8-FE31-41D6-BC01-B4DCC11A83DB}" sibTransId="{FC8E1E30-D8A0-4664-9961-48804F3C9FB4}"/>
    <dgm:cxn modelId="{4983A543-0063-4BBD-BE67-35DB26E5DACE}" type="presOf" srcId="{8309370A-7ADF-4A0E-8CD3-3270A129D1E2}" destId="{335EA9D6-E491-4E1E-B2BD-4F253BB9B251}" srcOrd="0" destOrd="1" presId="urn:microsoft.com/office/officeart/2005/8/layout/vList5"/>
    <dgm:cxn modelId="{B7199E1A-AA40-4C06-8DDF-3651BE60A81B}" srcId="{A7612393-56B1-4370-AB25-979941FD2AE1}" destId="{7EEBB6ED-F295-4CFC-AA30-D459EDF38C70}" srcOrd="2" destOrd="0" parTransId="{B5B9A3E4-33A8-4829-A9C2-9E87630F1C9A}" sibTransId="{5C0D85B2-CB85-46BE-AEE7-19D75719215F}"/>
    <dgm:cxn modelId="{190146E6-474C-4790-9824-21DA0BEFEFCC}" srcId="{A7612393-56B1-4370-AB25-979941FD2AE1}" destId="{652B8E2F-A59F-4761-BD8F-D6EFF660A889}" srcOrd="1" destOrd="0" parTransId="{6BE9D578-6D1B-4DDA-BB3C-0AE6C6194F8B}" sibTransId="{0DB95A33-FF69-44CE-AB91-F39985856D19}"/>
    <dgm:cxn modelId="{A993A429-E267-4D9D-8CC7-BDB7A316397A}" type="presOf" srcId="{B2103773-4E64-41E5-A84A-6CDE044BFF70}" destId="{CD3311B1-E3B3-4510-B350-30AE3726597A}" srcOrd="0" destOrd="1" presId="urn:microsoft.com/office/officeart/2005/8/layout/vList5"/>
    <dgm:cxn modelId="{9832EC09-8663-41A3-AEA9-393B66890234}" type="presOf" srcId="{A8762B16-4601-4F43-9C48-79ABA9D6B697}" destId="{335EA9D6-E491-4E1E-B2BD-4F253BB9B251}" srcOrd="0" destOrd="2" presId="urn:microsoft.com/office/officeart/2005/8/layout/vList5"/>
    <dgm:cxn modelId="{7FD68DFE-A6D1-4FE9-8780-9EE6A15CE097}" srcId="{A7612393-56B1-4370-AB25-979941FD2AE1}" destId="{BFE5FB76-CC6B-4205-B12D-7AB18C21715B}" srcOrd="0" destOrd="0" parTransId="{95E36659-CACA-43EA-8DD8-6867EA390110}" sibTransId="{B5CFC772-1283-468D-8EED-07414F83F48E}"/>
    <dgm:cxn modelId="{ECE55488-D042-471A-BC63-8CBA47B2CE95}" type="presOf" srcId="{652B8E2F-A59F-4761-BD8F-D6EFF660A889}" destId="{FA487E8E-F17D-477C-8958-2E231AD2F514}" srcOrd="0" destOrd="0" presId="urn:microsoft.com/office/officeart/2005/8/layout/vList5"/>
    <dgm:cxn modelId="{42E5DD00-F542-4465-85B6-2354713CA63C}" type="presOf" srcId="{5677C2B2-017E-481D-9B9E-A6705E4C4FCB}" destId="{335EA9D6-E491-4E1E-B2BD-4F253BB9B251}" srcOrd="0" destOrd="0" presId="urn:microsoft.com/office/officeart/2005/8/layout/vList5"/>
    <dgm:cxn modelId="{AE4BFF58-1D49-4062-9686-F6481E1ABF5A}" srcId="{652B8E2F-A59F-4761-BD8F-D6EFF660A889}" destId="{C7C45386-91E9-4068-A7A2-F78AD144629E}" srcOrd="3" destOrd="0" parTransId="{B719D778-A839-4041-8BFA-5837957470CC}" sibTransId="{A59E1DCC-4385-4808-9DE8-A40700D7B132}"/>
    <dgm:cxn modelId="{6328B552-A243-46E2-AE8A-7DA5BB9CCC9C}" srcId="{652B8E2F-A59F-4761-BD8F-D6EFF660A889}" destId="{14E1358E-4C05-4EED-8072-78A0A0152F3C}" srcOrd="2" destOrd="0" parTransId="{9CA1D612-4A54-4867-B4FD-2487677906D5}" sibTransId="{7A2EBE7C-2613-4712-A4D2-93E775D252B6}"/>
    <dgm:cxn modelId="{BCCCE0B8-0C59-4332-9933-CD27281464D2}" type="presOf" srcId="{14E1358E-4C05-4EED-8072-78A0A0152F3C}" destId="{CD3311B1-E3B3-4510-B350-30AE3726597A}" srcOrd="0" destOrd="2" presId="urn:microsoft.com/office/officeart/2005/8/layout/vList5"/>
    <dgm:cxn modelId="{2D3452E0-6645-4042-8053-5C3631AB4841}" srcId="{7EEBB6ED-F295-4CFC-AA30-D459EDF38C70}" destId="{C9840816-E9B1-43AB-B45F-7A5032E3194C}" srcOrd="0" destOrd="0" parTransId="{2C31B2FD-6B92-4F19-B782-AD2197DAFBF6}" sibTransId="{E111632B-7898-4D3C-B284-756FA3D9A519}"/>
    <dgm:cxn modelId="{F38CA9FF-3F9F-413D-B960-DAD7BC8F36EC}" srcId="{BFE5FB76-CC6B-4205-B12D-7AB18C21715B}" destId="{5677C2B2-017E-481D-9B9E-A6705E4C4FCB}" srcOrd="0" destOrd="0" parTransId="{50EE243F-EC6E-47BF-BC53-D0A9BF581970}" sibTransId="{13C306FC-9601-4075-A54D-F253723B2305}"/>
    <dgm:cxn modelId="{7EDF6085-FC6A-4F73-968A-43EAB2E94940}" type="presParOf" srcId="{FA38D37F-4D78-4A94-B4A7-777DCB99D9AB}" destId="{49F267BC-B72D-4483-B970-8C7BFF8B7BBF}" srcOrd="0" destOrd="0" presId="urn:microsoft.com/office/officeart/2005/8/layout/vList5"/>
    <dgm:cxn modelId="{5C498303-3EBD-4441-B054-EEECE0F094A9}" type="presParOf" srcId="{49F267BC-B72D-4483-B970-8C7BFF8B7BBF}" destId="{85559D66-D40E-4C93-8EBB-447F62293E5B}" srcOrd="0" destOrd="0" presId="urn:microsoft.com/office/officeart/2005/8/layout/vList5"/>
    <dgm:cxn modelId="{9DF13853-873E-4408-A6EE-F674EC2D303E}" type="presParOf" srcId="{49F267BC-B72D-4483-B970-8C7BFF8B7BBF}" destId="{335EA9D6-E491-4E1E-B2BD-4F253BB9B251}" srcOrd="1" destOrd="0" presId="urn:microsoft.com/office/officeart/2005/8/layout/vList5"/>
    <dgm:cxn modelId="{BCBBBFD9-FD44-4528-939C-718E522EC6D2}" type="presParOf" srcId="{FA38D37F-4D78-4A94-B4A7-777DCB99D9AB}" destId="{3CDDD869-B71C-4F28-9FB1-6D7ABA35C90D}" srcOrd="1" destOrd="0" presId="urn:microsoft.com/office/officeart/2005/8/layout/vList5"/>
    <dgm:cxn modelId="{B55A3E6F-22B7-4CA0-8745-9EC9751EFC81}" type="presParOf" srcId="{FA38D37F-4D78-4A94-B4A7-777DCB99D9AB}" destId="{54538E32-19FA-4EB0-B89A-8BE7572BF230}" srcOrd="2" destOrd="0" presId="urn:microsoft.com/office/officeart/2005/8/layout/vList5"/>
    <dgm:cxn modelId="{E5716AE0-E557-4017-8271-86571F7A59E9}" type="presParOf" srcId="{54538E32-19FA-4EB0-B89A-8BE7572BF230}" destId="{FA487E8E-F17D-477C-8958-2E231AD2F514}" srcOrd="0" destOrd="0" presId="urn:microsoft.com/office/officeart/2005/8/layout/vList5"/>
    <dgm:cxn modelId="{5742BEC8-E05D-4AD0-BC9C-726791481AD2}" type="presParOf" srcId="{54538E32-19FA-4EB0-B89A-8BE7572BF230}" destId="{CD3311B1-E3B3-4510-B350-30AE3726597A}" srcOrd="1" destOrd="0" presId="urn:microsoft.com/office/officeart/2005/8/layout/vList5"/>
    <dgm:cxn modelId="{B9EACD2B-6BC7-4D1D-820F-822732FBF5CF}" type="presParOf" srcId="{FA38D37F-4D78-4A94-B4A7-777DCB99D9AB}" destId="{6A4B2826-EC78-4F0C-B174-A54BB084B2AF}" srcOrd="3" destOrd="0" presId="urn:microsoft.com/office/officeart/2005/8/layout/vList5"/>
    <dgm:cxn modelId="{A4638C00-1D77-4804-85B3-41B7BD4537B9}" type="presParOf" srcId="{FA38D37F-4D78-4A94-B4A7-777DCB99D9AB}" destId="{51983FC9-F506-438C-B197-9230E529B8BC}" srcOrd="4" destOrd="0" presId="urn:microsoft.com/office/officeart/2005/8/layout/vList5"/>
    <dgm:cxn modelId="{E31BC7F2-269D-4986-8E10-1829FCD94C1F}" type="presParOf" srcId="{51983FC9-F506-438C-B197-9230E529B8BC}" destId="{B57E4DAD-510A-4213-B73B-E9B2D1796C07}" srcOrd="0" destOrd="0" presId="urn:microsoft.com/office/officeart/2005/8/layout/vList5"/>
    <dgm:cxn modelId="{EC26E577-682B-4225-BA99-983DC5F2AEAA}" type="presParOf" srcId="{51983FC9-F506-438C-B197-9230E529B8BC}" destId="{091DD057-6E24-4833-93C3-C1E156DF1D9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7612393-56B1-4370-AB25-979941FD2AE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FE5FB76-CC6B-4205-B12D-7AB18C21715B}">
      <dgm:prSet phldrT="[Tekst]"/>
      <dgm:spPr/>
      <dgm:t>
        <a:bodyPr/>
        <a:lstStyle/>
        <a:p>
          <a:r>
            <a:rPr lang="pl-PL" dirty="0"/>
            <a:t>WIEDZA</a:t>
          </a:r>
        </a:p>
      </dgm:t>
    </dgm:pt>
    <dgm:pt modelId="{95E36659-CACA-43EA-8DD8-6867EA390110}" type="parTrans" cxnId="{7FD68DFE-A6D1-4FE9-8780-9EE6A15CE097}">
      <dgm:prSet/>
      <dgm:spPr/>
      <dgm:t>
        <a:bodyPr/>
        <a:lstStyle/>
        <a:p>
          <a:endParaRPr lang="pl-PL"/>
        </a:p>
      </dgm:t>
    </dgm:pt>
    <dgm:pt modelId="{B5CFC772-1283-468D-8EED-07414F83F48E}" type="sibTrans" cxnId="{7FD68DFE-A6D1-4FE9-8780-9EE6A15CE097}">
      <dgm:prSet/>
      <dgm:spPr/>
      <dgm:t>
        <a:bodyPr/>
        <a:lstStyle/>
        <a:p>
          <a:endParaRPr lang="pl-PL"/>
        </a:p>
      </dgm:t>
    </dgm:pt>
    <dgm:pt modelId="{5677C2B2-017E-481D-9B9E-A6705E4C4FCB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Znajomość słownictwa  i gramatyki funkcjonalnej</a:t>
          </a:r>
        </a:p>
      </dgm:t>
    </dgm:pt>
    <dgm:pt modelId="{50EE243F-EC6E-47BF-BC53-D0A9BF581970}" type="parTrans" cxnId="{F38CA9FF-3F9F-413D-B960-DAD7BC8F36EC}">
      <dgm:prSet/>
      <dgm:spPr/>
      <dgm:t>
        <a:bodyPr/>
        <a:lstStyle/>
        <a:p>
          <a:endParaRPr lang="pl-PL"/>
        </a:p>
      </dgm:t>
    </dgm:pt>
    <dgm:pt modelId="{13C306FC-9601-4075-A54D-F253723B2305}" type="sibTrans" cxnId="{F38CA9FF-3F9F-413D-B960-DAD7BC8F36EC}">
      <dgm:prSet/>
      <dgm:spPr/>
      <dgm:t>
        <a:bodyPr/>
        <a:lstStyle/>
        <a:p>
          <a:endParaRPr lang="pl-PL"/>
        </a:p>
      </dgm:t>
    </dgm:pt>
    <dgm:pt modelId="{8309370A-7ADF-4A0E-8CD3-3270A129D1E2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Znajomość konwencji społecznych oraz aspektu kulturowego i zmienności języków.</a:t>
          </a:r>
        </a:p>
      </dgm:t>
    </dgm:pt>
    <dgm:pt modelId="{B139C93B-8C56-4DEC-8F71-FB8C40CBEED5}" type="parTrans" cxnId="{8A78BBB6-5718-43D7-8203-F8E25AC79B81}">
      <dgm:prSet/>
      <dgm:spPr/>
      <dgm:t>
        <a:bodyPr/>
        <a:lstStyle/>
        <a:p>
          <a:endParaRPr lang="pl-PL"/>
        </a:p>
      </dgm:t>
    </dgm:pt>
    <dgm:pt modelId="{676DC5C9-3F2B-45FF-9B0F-6C16FB298A07}" type="sibTrans" cxnId="{8A78BBB6-5718-43D7-8203-F8E25AC79B81}">
      <dgm:prSet/>
      <dgm:spPr/>
      <dgm:t>
        <a:bodyPr/>
        <a:lstStyle/>
        <a:p>
          <a:endParaRPr lang="pl-PL"/>
        </a:p>
      </dgm:t>
    </dgm:pt>
    <dgm:pt modelId="{652B8E2F-A59F-4761-BD8F-D6EFF660A889}">
      <dgm:prSet phldrT="[Tekst]"/>
      <dgm:spPr/>
      <dgm:t>
        <a:bodyPr/>
        <a:lstStyle/>
        <a:p>
          <a:r>
            <a:rPr lang="pl-PL" dirty="0"/>
            <a:t>UMIEJĘTNOŚCI</a:t>
          </a:r>
        </a:p>
      </dgm:t>
    </dgm:pt>
    <dgm:pt modelId="{6BE9D578-6D1B-4DDA-BB3C-0AE6C6194F8B}" type="parTrans" cxnId="{190146E6-474C-4790-9824-21DA0BEFEFCC}">
      <dgm:prSet/>
      <dgm:spPr/>
      <dgm:t>
        <a:bodyPr/>
        <a:lstStyle/>
        <a:p>
          <a:endParaRPr lang="pl-PL"/>
        </a:p>
      </dgm:t>
    </dgm:pt>
    <dgm:pt modelId="{0DB95A33-FF69-44CE-AB91-F39985856D19}" type="sibTrans" cxnId="{190146E6-474C-4790-9824-21DA0BEFEFCC}">
      <dgm:prSet/>
      <dgm:spPr/>
      <dgm:t>
        <a:bodyPr/>
        <a:lstStyle/>
        <a:p>
          <a:endParaRPr lang="pl-PL"/>
        </a:p>
      </dgm:t>
    </dgm:pt>
    <dgm:pt modelId="{2BF16D76-5D0D-4459-BCDE-FD59B3384323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Zdolność rozumienia komunikatów słownych, </a:t>
          </a:r>
        </a:p>
      </dgm:t>
    </dgm:pt>
    <dgm:pt modelId="{AA96F6BE-FA2E-4309-96AB-87A2FF087BB1}" type="parTrans" cxnId="{EC17837C-8E5A-4555-B364-4478C34B59C6}">
      <dgm:prSet/>
      <dgm:spPr/>
      <dgm:t>
        <a:bodyPr/>
        <a:lstStyle/>
        <a:p>
          <a:endParaRPr lang="pl-PL"/>
        </a:p>
      </dgm:t>
    </dgm:pt>
    <dgm:pt modelId="{22AA550D-4BE9-4155-8F04-A16BC6846183}" type="sibTrans" cxnId="{EC17837C-8E5A-4555-B364-4478C34B59C6}">
      <dgm:prSet/>
      <dgm:spPr/>
      <dgm:t>
        <a:bodyPr/>
        <a:lstStyle/>
        <a:p>
          <a:endParaRPr lang="pl-PL"/>
        </a:p>
      </dgm:t>
    </dgm:pt>
    <dgm:pt modelId="{B2103773-4E64-41E5-A84A-6CDE044BFF70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Czytania, rozumienia i pisania tekstów, odpowiednio do potrzeb danej osoby.</a:t>
          </a:r>
        </a:p>
      </dgm:t>
    </dgm:pt>
    <dgm:pt modelId="{76614BB1-F60A-4A95-A5DF-19070F6E90D6}" type="parTrans" cxnId="{E4F9D160-EADC-473C-9754-513CCEA26290}">
      <dgm:prSet/>
      <dgm:spPr/>
      <dgm:t>
        <a:bodyPr/>
        <a:lstStyle/>
        <a:p>
          <a:endParaRPr lang="pl-PL"/>
        </a:p>
      </dgm:t>
    </dgm:pt>
    <dgm:pt modelId="{FE1431FA-4E19-4505-BD3E-B3B369C55EEE}" type="sibTrans" cxnId="{E4F9D160-EADC-473C-9754-513CCEA26290}">
      <dgm:prSet/>
      <dgm:spPr/>
      <dgm:t>
        <a:bodyPr/>
        <a:lstStyle/>
        <a:p>
          <a:endParaRPr lang="pl-PL"/>
        </a:p>
      </dgm:t>
    </dgm:pt>
    <dgm:pt modelId="{7EEBB6ED-F295-4CFC-AA30-D459EDF38C70}">
      <dgm:prSet phldrT="[Tekst]"/>
      <dgm:spPr/>
      <dgm:t>
        <a:bodyPr/>
        <a:lstStyle/>
        <a:p>
          <a:r>
            <a:rPr lang="pl-PL" dirty="0"/>
            <a:t>POSTAWY</a:t>
          </a:r>
        </a:p>
      </dgm:t>
    </dgm:pt>
    <dgm:pt modelId="{B5B9A3E4-33A8-4829-A9C2-9E87630F1C9A}" type="parTrans" cxnId="{B7199E1A-AA40-4C06-8DDF-3651BE60A81B}">
      <dgm:prSet/>
      <dgm:spPr/>
      <dgm:t>
        <a:bodyPr/>
        <a:lstStyle/>
        <a:p>
          <a:endParaRPr lang="pl-PL"/>
        </a:p>
      </dgm:t>
    </dgm:pt>
    <dgm:pt modelId="{5C0D85B2-CB85-46BE-AEE7-19D75719215F}" type="sibTrans" cxnId="{B7199E1A-AA40-4C06-8DDF-3651BE60A81B}">
      <dgm:prSet/>
      <dgm:spPr/>
      <dgm:t>
        <a:bodyPr/>
        <a:lstStyle/>
        <a:p>
          <a:endParaRPr lang="pl-PL"/>
        </a:p>
      </dgm:t>
    </dgm:pt>
    <dgm:pt modelId="{C9840816-E9B1-43AB-B45F-7A5032E3194C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Świadomość  różnorodności kulturowej</a:t>
          </a:r>
        </a:p>
      </dgm:t>
    </dgm:pt>
    <dgm:pt modelId="{2C31B2FD-6B92-4F19-B782-AD2197DAFBF6}" type="parTrans" cxnId="{2D3452E0-6645-4042-8053-5C3631AB4841}">
      <dgm:prSet/>
      <dgm:spPr/>
      <dgm:t>
        <a:bodyPr/>
        <a:lstStyle/>
        <a:p>
          <a:endParaRPr lang="pl-PL"/>
        </a:p>
      </dgm:t>
    </dgm:pt>
    <dgm:pt modelId="{E111632B-7898-4D3C-B284-756FA3D9A519}" type="sibTrans" cxnId="{2D3452E0-6645-4042-8053-5C3631AB4841}">
      <dgm:prSet/>
      <dgm:spPr/>
      <dgm:t>
        <a:bodyPr/>
        <a:lstStyle/>
        <a:p>
          <a:endParaRPr lang="pl-PL"/>
        </a:p>
      </dgm:t>
    </dgm:pt>
    <dgm:pt modelId="{E94CD3C6-3A82-4C37-A016-A950C3D153CF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Zainteresowanie i ciekawość języków i komunikacji międzykulturowej.</a:t>
          </a:r>
        </a:p>
      </dgm:t>
    </dgm:pt>
    <dgm:pt modelId="{54AAC9F4-4530-4E0E-B9F9-7BC233781A53}" type="parTrans" cxnId="{888AC74D-A130-4AF1-9848-ADBA611C7472}">
      <dgm:prSet/>
      <dgm:spPr/>
      <dgm:t>
        <a:bodyPr/>
        <a:lstStyle/>
        <a:p>
          <a:endParaRPr lang="pl-PL"/>
        </a:p>
      </dgm:t>
    </dgm:pt>
    <dgm:pt modelId="{9ABC9E11-2C7B-4504-AA17-0B412354289F}" type="sibTrans" cxnId="{888AC74D-A130-4AF1-9848-ADBA611C7472}">
      <dgm:prSet/>
      <dgm:spPr/>
      <dgm:t>
        <a:bodyPr/>
        <a:lstStyle/>
        <a:p>
          <a:endParaRPr lang="pl-PL"/>
        </a:p>
      </dgm:t>
    </dgm:pt>
    <dgm:pt modelId="{CFF46695-7AE5-45E5-8317-95F51D340F69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Inicjowania, podtrzymywania i kończenia rozmowy</a:t>
          </a:r>
        </a:p>
      </dgm:t>
    </dgm:pt>
    <dgm:pt modelId="{998F8E1E-7DA4-4213-88A8-14E6F7887C52}" type="parTrans" cxnId="{7AAF3877-4540-472C-AAEF-F8237E6052FB}">
      <dgm:prSet/>
      <dgm:spPr/>
      <dgm:t>
        <a:bodyPr/>
        <a:lstStyle/>
        <a:p>
          <a:endParaRPr lang="pl-PL"/>
        </a:p>
      </dgm:t>
    </dgm:pt>
    <dgm:pt modelId="{62F82621-789E-4585-9DC6-E43B94D976D1}" type="sibTrans" cxnId="{7AAF3877-4540-472C-AAEF-F8237E6052FB}">
      <dgm:prSet/>
      <dgm:spPr/>
      <dgm:t>
        <a:bodyPr/>
        <a:lstStyle/>
        <a:p>
          <a:endParaRPr lang="pl-PL"/>
        </a:p>
      </dgm:t>
    </dgm:pt>
    <dgm:pt modelId="{FA38D37F-4D78-4A94-B4A7-777DCB99D9AB}" type="pres">
      <dgm:prSet presAssocID="{A7612393-56B1-4370-AB25-979941FD2A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49F267BC-B72D-4483-B970-8C7BFF8B7BBF}" type="pres">
      <dgm:prSet presAssocID="{BFE5FB76-CC6B-4205-B12D-7AB18C21715B}" presName="linNode" presStyleCnt="0"/>
      <dgm:spPr/>
    </dgm:pt>
    <dgm:pt modelId="{85559D66-D40E-4C93-8EBB-447F62293E5B}" type="pres">
      <dgm:prSet presAssocID="{BFE5FB76-CC6B-4205-B12D-7AB18C21715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35EA9D6-E491-4E1E-B2BD-4F253BB9B251}" type="pres">
      <dgm:prSet presAssocID="{BFE5FB76-CC6B-4205-B12D-7AB18C21715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CDDD869-B71C-4F28-9FB1-6D7ABA35C90D}" type="pres">
      <dgm:prSet presAssocID="{B5CFC772-1283-468D-8EED-07414F83F48E}" presName="sp" presStyleCnt="0"/>
      <dgm:spPr/>
    </dgm:pt>
    <dgm:pt modelId="{54538E32-19FA-4EB0-B89A-8BE7572BF230}" type="pres">
      <dgm:prSet presAssocID="{652B8E2F-A59F-4761-BD8F-D6EFF660A889}" presName="linNode" presStyleCnt="0"/>
      <dgm:spPr/>
    </dgm:pt>
    <dgm:pt modelId="{FA487E8E-F17D-477C-8958-2E231AD2F514}" type="pres">
      <dgm:prSet presAssocID="{652B8E2F-A59F-4761-BD8F-D6EFF660A88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D3311B1-E3B3-4510-B350-30AE3726597A}" type="pres">
      <dgm:prSet presAssocID="{652B8E2F-A59F-4761-BD8F-D6EFF660A889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A4B2826-EC78-4F0C-B174-A54BB084B2AF}" type="pres">
      <dgm:prSet presAssocID="{0DB95A33-FF69-44CE-AB91-F39985856D19}" presName="sp" presStyleCnt="0"/>
      <dgm:spPr/>
    </dgm:pt>
    <dgm:pt modelId="{51983FC9-F506-438C-B197-9230E529B8BC}" type="pres">
      <dgm:prSet presAssocID="{7EEBB6ED-F295-4CFC-AA30-D459EDF38C70}" presName="linNode" presStyleCnt="0"/>
      <dgm:spPr/>
    </dgm:pt>
    <dgm:pt modelId="{B57E4DAD-510A-4213-B73B-E9B2D1796C07}" type="pres">
      <dgm:prSet presAssocID="{7EEBB6ED-F295-4CFC-AA30-D459EDF38C7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91DD057-6E24-4833-93C3-C1E156DF1D9C}" type="pres">
      <dgm:prSet presAssocID="{7EEBB6ED-F295-4CFC-AA30-D459EDF38C7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7FD68DFE-A6D1-4FE9-8780-9EE6A15CE097}" srcId="{A7612393-56B1-4370-AB25-979941FD2AE1}" destId="{BFE5FB76-CC6B-4205-B12D-7AB18C21715B}" srcOrd="0" destOrd="0" parTransId="{95E36659-CACA-43EA-8DD8-6867EA390110}" sibTransId="{B5CFC772-1283-468D-8EED-07414F83F48E}"/>
    <dgm:cxn modelId="{973CCAC0-EC25-4572-A69C-526A84631133}" type="presOf" srcId="{E94CD3C6-3A82-4C37-A016-A950C3D153CF}" destId="{091DD057-6E24-4833-93C3-C1E156DF1D9C}" srcOrd="0" destOrd="1" presId="urn:microsoft.com/office/officeart/2005/8/layout/vList5"/>
    <dgm:cxn modelId="{7AAF3877-4540-472C-AAEF-F8237E6052FB}" srcId="{652B8E2F-A59F-4761-BD8F-D6EFF660A889}" destId="{CFF46695-7AE5-45E5-8317-95F51D340F69}" srcOrd="1" destOrd="0" parTransId="{998F8E1E-7DA4-4213-88A8-14E6F7887C52}" sibTransId="{62F82621-789E-4585-9DC6-E43B94D976D1}"/>
    <dgm:cxn modelId="{190146E6-474C-4790-9824-21DA0BEFEFCC}" srcId="{A7612393-56B1-4370-AB25-979941FD2AE1}" destId="{652B8E2F-A59F-4761-BD8F-D6EFF660A889}" srcOrd="1" destOrd="0" parTransId="{6BE9D578-6D1B-4DDA-BB3C-0AE6C6194F8B}" sibTransId="{0DB95A33-FF69-44CE-AB91-F39985856D19}"/>
    <dgm:cxn modelId="{06F9E357-B122-46E3-84A5-AE46A1B35AA6}" type="presOf" srcId="{C9840816-E9B1-43AB-B45F-7A5032E3194C}" destId="{091DD057-6E24-4833-93C3-C1E156DF1D9C}" srcOrd="0" destOrd="0" presId="urn:microsoft.com/office/officeart/2005/8/layout/vList5"/>
    <dgm:cxn modelId="{EC17837C-8E5A-4555-B364-4478C34B59C6}" srcId="{652B8E2F-A59F-4761-BD8F-D6EFF660A889}" destId="{2BF16D76-5D0D-4459-BCDE-FD59B3384323}" srcOrd="0" destOrd="0" parTransId="{AA96F6BE-FA2E-4309-96AB-87A2FF087BB1}" sibTransId="{22AA550D-4BE9-4155-8F04-A16BC6846183}"/>
    <dgm:cxn modelId="{F692D141-2921-4876-85F6-BE3AFFD1F735}" type="presOf" srcId="{2BF16D76-5D0D-4459-BCDE-FD59B3384323}" destId="{CD3311B1-E3B3-4510-B350-30AE3726597A}" srcOrd="0" destOrd="0" presId="urn:microsoft.com/office/officeart/2005/8/layout/vList5"/>
    <dgm:cxn modelId="{AAFB2F36-535B-4562-BC6E-C9797A4E0AD6}" type="presOf" srcId="{7EEBB6ED-F295-4CFC-AA30-D459EDF38C70}" destId="{B57E4DAD-510A-4213-B73B-E9B2D1796C07}" srcOrd="0" destOrd="0" presId="urn:microsoft.com/office/officeart/2005/8/layout/vList5"/>
    <dgm:cxn modelId="{0E2872A9-BED3-4568-8064-64377F0D24BA}" type="presOf" srcId="{A7612393-56B1-4370-AB25-979941FD2AE1}" destId="{FA38D37F-4D78-4A94-B4A7-777DCB99D9AB}" srcOrd="0" destOrd="0" presId="urn:microsoft.com/office/officeart/2005/8/layout/vList5"/>
    <dgm:cxn modelId="{B3728C39-7FD0-45E5-976B-AF7BC1C3811C}" type="presOf" srcId="{CFF46695-7AE5-45E5-8317-95F51D340F69}" destId="{CD3311B1-E3B3-4510-B350-30AE3726597A}" srcOrd="0" destOrd="1" presId="urn:microsoft.com/office/officeart/2005/8/layout/vList5"/>
    <dgm:cxn modelId="{D4F8A729-63E4-465B-AC9C-C6621E34E3FC}" type="presOf" srcId="{5677C2B2-017E-481D-9B9E-A6705E4C4FCB}" destId="{335EA9D6-E491-4E1E-B2BD-4F253BB9B251}" srcOrd="0" destOrd="0" presId="urn:microsoft.com/office/officeart/2005/8/layout/vList5"/>
    <dgm:cxn modelId="{F38CA9FF-3F9F-413D-B960-DAD7BC8F36EC}" srcId="{BFE5FB76-CC6B-4205-B12D-7AB18C21715B}" destId="{5677C2B2-017E-481D-9B9E-A6705E4C4FCB}" srcOrd="0" destOrd="0" parTransId="{50EE243F-EC6E-47BF-BC53-D0A9BF581970}" sibTransId="{13C306FC-9601-4075-A54D-F253723B2305}"/>
    <dgm:cxn modelId="{50042121-18A3-4900-B287-2B717DD1C160}" type="presOf" srcId="{8309370A-7ADF-4A0E-8CD3-3270A129D1E2}" destId="{335EA9D6-E491-4E1E-B2BD-4F253BB9B251}" srcOrd="0" destOrd="1" presId="urn:microsoft.com/office/officeart/2005/8/layout/vList5"/>
    <dgm:cxn modelId="{B7199E1A-AA40-4C06-8DDF-3651BE60A81B}" srcId="{A7612393-56B1-4370-AB25-979941FD2AE1}" destId="{7EEBB6ED-F295-4CFC-AA30-D459EDF38C70}" srcOrd="2" destOrd="0" parTransId="{B5B9A3E4-33A8-4829-A9C2-9E87630F1C9A}" sibTransId="{5C0D85B2-CB85-46BE-AEE7-19D75719215F}"/>
    <dgm:cxn modelId="{E4F9D160-EADC-473C-9754-513CCEA26290}" srcId="{652B8E2F-A59F-4761-BD8F-D6EFF660A889}" destId="{B2103773-4E64-41E5-A84A-6CDE044BFF70}" srcOrd="2" destOrd="0" parTransId="{76614BB1-F60A-4A95-A5DF-19070F6E90D6}" sibTransId="{FE1431FA-4E19-4505-BD3E-B3B369C55EEE}"/>
    <dgm:cxn modelId="{2D3452E0-6645-4042-8053-5C3631AB4841}" srcId="{7EEBB6ED-F295-4CFC-AA30-D459EDF38C70}" destId="{C9840816-E9B1-43AB-B45F-7A5032E3194C}" srcOrd="0" destOrd="0" parTransId="{2C31B2FD-6B92-4F19-B782-AD2197DAFBF6}" sibTransId="{E111632B-7898-4D3C-B284-756FA3D9A519}"/>
    <dgm:cxn modelId="{1344364D-7F00-4295-9D2E-C7AD3A338FEE}" type="presOf" srcId="{652B8E2F-A59F-4761-BD8F-D6EFF660A889}" destId="{FA487E8E-F17D-477C-8958-2E231AD2F514}" srcOrd="0" destOrd="0" presId="urn:microsoft.com/office/officeart/2005/8/layout/vList5"/>
    <dgm:cxn modelId="{888AC74D-A130-4AF1-9848-ADBA611C7472}" srcId="{7EEBB6ED-F295-4CFC-AA30-D459EDF38C70}" destId="{E94CD3C6-3A82-4C37-A016-A950C3D153CF}" srcOrd="1" destOrd="0" parTransId="{54AAC9F4-4530-4E0E-B9F9-7BC233781A53}" sibTransId="{9ABC9E11-2C7B-4504-AA17-0B412354289F}"/>
    <dgm:cxn modelId="{8A78BBB6-5718-43D7-8203-F8E25AC79B81}" srcId="{BFE5FB76-CC6B-4205-B12D-7AB18C21715B}" destId="{8309370A-7ADF-4A0E-8CD3-3270A129D1E2}" srcOrd="1" destOrd="0" parTransId="{B139C93B-8C56-4DEC-8F71-FB8C40CBEED5}" sibTransId="{676DC5C9-3F2B-45FF-9B0F-6C16FB298A07}"/>
    <dgm:cxn modelId="{02A4A459-1DF4-455F-9AD5-999ED3C4C443}" type="presOf" srcId="{B2103773-4E64-41E5-A84A-6CDE044BFF70}" destId="{CD3311B1-E3B3-4510-B350-30AE3726597A}" srcOrd="0" destOrd="2" presId="urn:microsoft.com/office/officeart/2005/8/layout/vList5"/>
    <dgm:cxn modelId="{5416E2A5-43F0-466C-B952-F7CECF444F66}" type="presOf" srcId="{BFE5FB76-CC6B-4205-B12D-7AB18C21715B}" destId="{85559D66-D40E-4C93-8EBB-447F62293E5B}" srcOrd="0" destOrd="0" presId="urn:microsoft.com/office/officeart/2005/8/layout/vList5"/>
    <dgm:cxn modelId="{DF1226F0-07B0-43AD-AFB6-A3CADD925E28}" type="presParOf" srcId="{FA38D37F-4D78-4A94-B4A7-777DCB99D9AB}" destId="{49F267BC-B72D-4483-B970-8C7BFF8B7BBF}" srcOrd="0" destOrd="0" presId="urn:microsoft.com/office/officeart/2005/8/layout/vList5"/>
    <dgm:cxn modelId="{3C4EB373-DFDA-402C-B5D3-DA00D3CA4AB5}" type="presParOf" srcId="{49F267BC-B72D-4483-B970-8C7BFF8B7BBF}" destId="{85559D66-D40E-4C93-8EBB-447F62293E5B}" srcOrd="0" destOrd="0" presId="urn:microsoft.com/office/officeart/2005/8/layout/vList5"/>
    <dgm:cxn modelId="{D67021B3-775A-43D4-93EA-D9D915A7AED0}" type="presParOf" srcId="{49F267BC-B72D-4483-B970-8C7BFF8B7BBF}" destId="{335EA9D6-E491-4E1E-B2BD-4F253BB9B251}" srcOrd="1" destOrd="0" presId="urn:microsoft.com/office/officeart/2005/8/layout/vList5"/>
    <dgm:cxn modelId="{B01D1D2D-E9BD-496C-870C-8C2E9CB93513}" type="presParOf" srcId="{FA38D37F-4D78-4A94-B4A7-777DCB99D9AB}" destId="{3CDDD869-B71C-4F28-9FB1-6D7ABA35C90D}" srcOrd="1" destOrd="0" presId="urn:microsoft.com/office/officeart/2005/8/layout/vList5"/>
    <dgm:cxn modelId="{8500BC35-9271-41E2-9609-F2535258641F}" type="presParOf" srcId="{FA38D37F-4D78-4A94-B4A7-777DCB99D9AB}" destId="{54538E32-19FA-4EB0-B89A-8BE7572BF230}" srcOrd="2" destOrd="0" presId="urn:microsoft.com/office/officeart/2005/8/layout/vList5"/>
    <dgm:cxn modelId="{4B3AF467-BD0F-41FC-A31F-5191B0943524}" type="presParOf" srcId="{54538E32-19FA-4EB0-B89A-8BE7572BF230}" destId="{FA487E8E-F17D-477C-8958-2E231AD2F514}" srcOrd="0" destOrd="0" presId="urn:microsoft.com/office/officeart/2005/8/layout/vList5"/>
    <dgm:cxn modelId="{0AB91981-3F1C-40F7-A42E-E65C2F57BA62}" type="presParOf" srcId="{54538E32-19FA-4EB0-B89A-8BE7572BF230}" destId="{CD3311B1-E3B3-4510-B350-30AE3726597A}" srcOrd="1" destOrd="0" presId="urn:microsoft.com/office/officeart/2005/8/layout/vList5"/>
    <dgm:cxn modelId="{B7BA0D69-9B21-4677-B8BC-02C6B54D71FB}" type="presParOf" srcId="{FA38D37F-4D78-4A94-B4A7-777DCB99D9AB}" destId="{6A4B2826-EC78-4F0C-B174-A54BB084B2AF}" srcOrd="3" destOrd="0" presId="urn:microsoft.com/office/officeart/2005/8/layout/vList5"/>
    <dgm:cxn modelId="{D9417CB4-A682-4955-86B2-F53B94016EA8}" type="presParOf" srcId="{FA38D37F-4D78-4A94-B4A7-777DCB99D9AB}" destId="{51983FC9-F506-438C-B197-9230E529B8BC}" srcOrd="4" destOrd="0" presId="urn:microsoft.com/office/officeart/2005/8/layout/vList5"/>
    <dgm:cxn modelId="{95116BE4-D6AC-4179-B1C4-4314974E6243}" type="presParOf" srcId="{51983FC9-F506-438C-B197-9230E529B8BC}" destId="{B57E4DAD-510A-4213-B73B-E9B2D1796C07}" srcOrd="0" destOrd="0" presId="urn:microsoft.com/office/officeart/2005/8/layout/vList5"/>
    <dgm:cxn modelId="{070724E7-A5BF-40DC-B715-8BD9B2D93DBE}" type="presParOf" srcId="{51983FC9-F506-438C-B197-9230E529B8BC}" destId="{091DD057-6E24-4833-93C3-C1E156DF1D9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83102AA-7A7E-48EF-893D-FF8F68F6D6FC}" type="doc">
      <dgm:prSet loTypeId="urn:microsoft.com/office/officeart/2005/8/layout/pList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pl-PL"/>
        </a:p>
      </dgm:t>
    </dgm:pt>
    <dgm:pt modelId="{7A54CF45-7FC3-481D-AD8A-48250DAEAA70}" type="pres">
      <dgm:prSet presAssocID="{883102AA-7A7E-48EF-893D-FF8F68F6D6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</dgm:ptLst>
  <dgm:cxnLst>
    <dgm:cxn modelId="{36862495-0338-4911-8FFB-898335ACF363}" type="presOf" srcId="{883102AA-7A7E-48EF-893D-FF8F68F6D6FC}" destId="{7A54CF45-7FC3-481D-AD8A-48250DAEAA70}" srcOrd="0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7612393-56B1-4370-AB25-979941FD2AE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FE5FB76-CC6B-4205-B12D-7AB18C21715B}">
      <dgm:prSet phldrT="[Tekst]"/>
      <dgm:spPr/>
      <dgm:t>
        <a:bodyPr/>
        <a:lstStyle/>
        <a:p>
          <a:r>
            <a:rPr lang="pl-PL" dirty="0"/>
            <a:t>WIEDZA</a:t>
          </a:r>
        </a:p>
      </dgm:t>
    </dgm:pt>
    <dgm:pt modelId="{95E36659-CACA-43EA-8DD8-6867EA390110}" type="parTrans" cxnId="{7FD68DFE-A6D1-4FE9-8780-9EE6A15CE097}">
      <dgm:prSet/>
      <dgm:spPr/>
      <dgm:t>
        <a:bodyPr/>
        <a:lstStyle/>
        <a:p>
          <a:endParaRPr lang="pl-PL"/>
        </a:p>
      </dgm:t>
    </dgm:pt>
    <dgm:pt modelId="{B5CFC772-1283-468D-8EED-07414F83F48E}" type="sibTrans" cxnId="{7FD68DFE-A6D1-4FE9-8780-9EE6A15CE097}">
      <dgm:prSet/>
      <dgm:spPr/>
      <dgm:t>
        <a:bodyPr/>
        <a:lstStyle/>
        <a:p>
          <a:endParaRPr lang="pl-PL"/>
        </a:p>
      </dgm:t>
    </dgm:pt>
    <dgm:pt modelId="{5677C2B2-017E-481D-9B9E-A6705E4C4FCB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W dziedzinie matematyki: znajomość miar i struktur, głównych operacji i sposobów prezentacji matematycznej</a:t>
          </a:r>
        </a:p>
      </dgm:t>
    </dgm:pt>
    <dgm:pt modelId="{50EE243F-EC6E-47BF-BC53-D0A9BF581970}" type="parTrans" cxnId="{F38CA9FF-3F9F-413D-B960-DAD7BC8F36EC}">
      <dgm:prSet/>
      <dgm:spPr/>
      <dgm:t>
        <a:bodyPr/>
        <a:lstStyle/>
        <a:p>
          <a:endParaRPr lang="pl-PL"/>
        </a:p>
      </dgm:t>
    </dgm:pt>
    <dgm:pt modelId="{13C306FC-9601-4075-A54D-F253723B2305}" type="sibTrans" cxnId="{F38CA9FF-3F9F-413D-B960-DAD7BC8F36EC}">
      <dgm:prSet/>
      <dgm:spPr/>
      <dgm:t>
        <a:bodyPr/>
        <a:lstStyle/>
        <a:p>
          <a:endParaRPr lang="pl-PL"/>
        </a:p>
      </dgm:t>
    </dgm:pt>
    <dgm:pt modelId="{8309370A-7ADF-4A0E-8CD3-3270A129D1E2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W przypadku nauki i techniki: znajomość głównych zasad rządzących naturą, podstawowych pojęć naukowych, zasad i metod, techniki i produktów.</a:t>
          </a:r>
        </a:p>
      </dgm:t>
    </dgm:pt>
    <dgm:pt modelId="{B139C93B-8C56-4DEC-8F71-FB8C40CBEED5}" type="parTrans" cxnId="{8A78BBB6-5718-43D7-8203-F8E25AC79B81}">
      <dgm:prSet/>
      <dgm:spPr/>
      <dgm:t>
        <a:bodyPr/>
        <a:lstStyle/>
        <a:p>
          <a:endParaRPr lang="pl-PL"/>
        </a:p>
      </dgm:t>
    </dgm:pt>
    <dgm:pt modelId="{676DC5C9-3F2B-45FF-9B0F-6C16FB298A07}" type="sibTrans" cxnId="{8A78BBB6-5718-43D7-8203-F8E25AC79B81}">
      <dgm:prSet/>
      <dgm:spPr/>
      <dgm:t>
        <a:bodyPr/>
        <a:lstStyle/>
        <a:p>
          <a:endParaRPr lang="pl-PL"/>
        </a:p>
      </dgm:t>
    </dgm:pt>
    <dgm:pt modelId="{652B8E2F-A59F-4761-BD8F-D6EFF660A889}">
      <dgm:prSet phldrT="[Tekst]"/>
      <dgm:spPr/>
      <dgm:t>
        <a:bodyPr/>
        <a:lstStyle/>
        <a:p>
          <a:r>
            <a:rPr lang="pl-PL" dirty="0"/>
            <a:t>UMIEJĘTNOŚCI</a:t>
          </a:r>
        </a:p>
      </dgm:t>
    </dgm:pt>
    <dgm:pt modelId="{6BE9D578-6D1B-4DDA-BB3C-0AE6C6194F8B}" type="parTrans" cxnId="{190146E6-474C-4790-9824-21DA0BEFEFCC}">
      <dgm:prSet/>
      <dgm:spPr/>
      <dgm:t>
        <a:bodyPr/>
        <a:lstStyle/>
        <a:p>
          <a:endParaRPr lang="pl-PL"/>
        </a:p>
      </dgm:t>
    </dgm:pt>
    <dgm:pt modelId="{0DB95A33-FF69-44CE-AB91-F39985856D19}" type="sibTrans" cxnId="{190146E6-474C-4790-9824-21DA0BEFEFCC}">
      <dgm:prSet/>
      <dgm:spPr/>
      <dgm:t>
        <a:bodyPr/>
        <a:lstStyle/>
        <a:p>
          <a:endParaRPr lang="pl-PL"/>
        </a:p>
      </dgm:t>
    </dgm:pt>
    <dgm:pt modelId="{2BF16D76-5D0D-4459-BCDE-FD59B3384323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Stosowania głównych zasad i procesów matematycznych w codziennych sytuacjach prywatnych i zawodowych</a:t>
          </a:r>
        </a:p>
      </dgm:t>
    </dgm:pt>
    <dgm:pt modelId="{AA96F6BE-FA2E-4309-96AB-87A2FF087BB1}" type="parTrans" cxnId="{EC17837C-8E5A-4555-B364-4478C34B59C6}">
      <dgm:prSet/>
      <dgm:spPr/>
      <dgm:t>
        <a:bodyPr/>
        <a:lstStyle/>
        <a:p>
          <a:endParaRPr lang="pl-PL"/>
        </a:p>
      </dgm:t>
    </dgm:pt>
    <dgm:pt modelId="{22AA550D-4BE9-4155-8F04-A16BC6846183}" type="sibTrans" cxnId="{EC17837C-8E5A-4555-B364-4478C34B59C6}">
      <dgm:prSet/>
      <dgm:spPr/>
      <dgm:t>
        <a:bodyPr/>
        <a:lstStyle/>
        <a:p>
          <a:endParaRPr lang="pl-PL"/>
        </a:p>
      </dgm:t>
    </dgm:pt>
    <dgm:pt modelId="{B2103773-4E64-41E5-A84A-6CDE044BFF70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Zdolność do wykorzystywania i posługiwania się narzędziami i urządzeniami technicznymi oraz danymi naukowymi do osiągnięcia celu bądź podjęcia decyzji lub wyciągnięcia wniosku.</a:t>
          </a:r>
        </a:p>
      </dgm:t>
    </dgm:pt>
    <dgm:pt modelId="{76614BB1-F60A-4A95-A5DF-19070F6E90D6}" type="parTrans" cxnId="{E4F9D160-EADC-473C-9754-513CCEA26290}">
      <dgm:prSet/>
      <dgm:spPr/>
      <dgm:t>
        <a:bodyPr/>
        <a:lstStyle/>
        <a:p>
          <a:endParaRPr lang="pl-PL"/>
        </a:p>
      </dgm:t>
    </dgm:pt>
    <dgm:pt modelId="{FE1431FA-4E19-4505-BD3E-B3B369C55EEE}" type="sibTrans" cxnId="{E4F9D160-EADC-473C-9754-513CCEA26290}">
      <dgm:prSet/>
      <dgm:spPr/>
      <dgm:t>
        <a:bodyPr/>
        <a:lstStyle/>
        <a:p>
          <a:endParaRPr lang="pl-PL"/>
        </a:p>
      </dgm:t>
    </dgm:pt>
    <dgm:pt modelId="{7EEBB6ED-F295-4CFC-AA30-D459EDF38C70}">
      <dgm:prSet phldrT="[Tekst]"/>
      <dgm:spPr/>
      <dgm:t>
        <a:bodyPr/>
        <a:lstStyle/>
        <a:p>
          <a:r>
            <a:rPr lang="pl-PL" dirty="0"/>
            <a:t>POSTAWY</a:t>
          </a:r>
        </a:p>
      </dgm:t>
    </dgm:pt>
    <dgm:pt modelId="{B5B9A3E4-33A8-4829-A9C2-9E87630F1C9A}" type="parTrans" cxnId="{B7199E1A-AA40-4C06-8DDF-3651BE60A81B}">
      <dgm:prSet/>
      <dgm:spPr/>
      <dgm:t>
        <a:bodyPr/>
        <a:lstStyle/>
        <a:p>
          <a:endParaRPr lang="pl-PL"/>
        </a:p>
      </dgm:t>
    </dgm:pt>
    <dgm:pt modelId="{5C0D85B2-CB85-46BE-AEE7-19D75719215F}" type="sibTrans" cxnId="{B7199E1A-AA40-4C06-8DDF-3651BE60A81B}">
      <dgm:prSet/>
      <dgm:spPr/>
      <dgm:t>
        <a:bodyPr/>
        <a:lstStyle/>
        <a:p>
          <a:endParaRPr lang="pl-PL"/>
        </a:p>
      </dgm:t>
    </dgm:pt>
    <dgm:pt modelId="{C9840816-E9B1-43AB-B45F-7A5032E3194C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Szacunku dla prawdy i chęci szukania przyczyn i oceniania ich zasadności</a:t>
          </a:r>
        </a:p>
      </dgm:t>
    </dgm:pt>
    <dgm:pt modelId="{2C31B2FD-6B92-4F19-B782-AD2197DAFBF6}" type="parTrans" cxnId="{2D3452E0-6645-4042-8053-5C3631AB4841}">
      <dgm:prSet/>
      <dgm:spPr/>
      <dgm:t>
        <a:bodyPr/>
        <a:lstStyle/>
        <a:p>
          <a:endParaRPr lang="pl-PL"/>
        </a:p>
      </dgm:t>
    </dgm:pt>
    <dgm:pt modelId="{E111632B-7898-4D3C-B284-756FA3D9A519}" type="sibTrans" cxnId="{2D3452E0-6645-4042-8053-5C3631AB4841}">
      <dgm:prSet/>
      <dgm:spPr/>
      <dgm:t>
        <a:bodyPr/>
        <a:lstStyle/>
        <a:p>
          <a:endParaRPr lang="pl-PL"/>
        </a:p>
      </dgm:t>
    </dgm:pt>
    <dgm:pt modelId="{E94CD3C6-3A82-4C37-A016-A950C3D153CF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Krytycznego rozumienia i ciekawości, zainteresowanie kwestiami etycznymi, poszanowanie bezpieczeństwa i trwałości w odniesieniu do postępu naukowo – technicznego. </a:t>
          </a:r>
        </a:p>
      </dgm:t>
    </dgm:pt>
    <dgm:pt modelId="{54AAC9F4-4530-4E0E-B9F9-7BC233781A53}" type="parTrans" cxnId="{888AC74D-A130-4AF1-9848-ADBA611C7472}">
      <dgm:prSet/>
      <dgm:spPr/>
      <dgm:t>
        <a:bodyPr/>
        <a:lstStyle/>
        <a:p>
          <a:endParaRPr lang="pl-PL"/>
        </a:p>
      </dgm:t>
    </dgm:pt>
    <dgm:pt modelId="{9ABC9E11-2C7B-4504-AA17-0B412354289F}" type="sibTrans" cxnId="{888AC74D-A130-4AF1-9848-ADBA611C7472}">
      <dgm:prSet/>
      <dgm:spPr/>
      <dgm:t>
        <a:bodyPr/>
        <a:lstStyle/>
        <a:p>
          <a:endParaRPr lang="pl-PL"/>
        </a:p>
      </dgm:t>
    </dgm:pt>
    <dgm:pt modelId="{FA38D37F-4D78-4A94-B4A7-777DCB99D9AB}" type="pres">
      <dgm:prSet presAssocID="{A7612393-56B1-4370-AB25-979941FD2A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49F267BC-B72D-4483-B970-8C7BFF8B7BBF}" type="pres">
      <dgm:prSet presAssocID="{BFE5FB76-CC6B-4205-B12D-7AB18C21715B}" presName="linNode" presStyleCnt="0"/>
      <dgm:spPr/>
    </dgm:pt>
    <dgm:pt modelId="{85559D66-D40E-4C93-8EBB-447F62293E5B}" type="pres">
      <dgm:prSet presAssocID="{BFE5FB76-CC6B-4205-B12D-7AB18C21715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35EA9D6-E491-4E1E-B2BD-4F253BB9B251}" type="pres">
      <dgm:prSet presAssocID="{BFE5FB76-CC6B-4205-B12D-7AB18C21715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CDDD869-B71C-4F28-9FB1-6D7ABA35C90D}" type="pres">
      <dgm:prSet presAssocID="{B5CFC772-1283-468D-8EED-07414F83F48E}" presName="sp" presStyleCnt="0"/>
      <dgm:spPr/>
    </dgm:pt>
    <dgm:pt modelId="{54538E32-19FA-4EB0-B89A-8BE7572BF230}" type="pres">
      <dgm:prSet presAssocID="{652B8E2F-A59F-4761-BD8F-D6EFF660A889}" presName="linNode" presStyleCnt="0"/>
      <dgm:spPr/>
    </dgm:pt>
    <dgm:pt modelId="{FA487E8E-F17D-477C-8958-2E231AD2F514}" type="pres">
      <dgm:prSet presAssocID="{652B8E2F-A59F-4761-BD8F-D6EFF660A88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D3311B1-E3B3-4510-B350-30AE3726597A}" type="pres">
      <dgm:prSet presAssocID="{652B8E2F-A59F-4761-BD8F-D6EFF660A889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A4B2826-EC78-4F0C-B174-A54BB084B2AF}" type="pres">
      <dgm:prSet presAssocID="{0DB95A33-FF69-44CE-AB91-F39985856D19}" presName="sp" presStyleCnt="0"/>
      <dgm:spPr/>
    </dgm:pt>
    <dgm:pt modelId="{51983FC9-F506-438C-B197-9230E529B8BC}" type="pres">
      <dgm:prSet presAssocID="{7EEBB6ED-F295-4CFC-AA30-D459EDF38C70}" presName="linNode" presStyleCnt="0"/>
      <dgm:spPr/>
    </dgm:pt>
    <dgm:pt modelId="{B57E4DAD-510A-4213-B73B-E9B2D1796C07}" type="pres">
      <dgm:prSet presAssocID="{7EEBB6ED-F295-4CFC-AA30-D459EDF38C7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91DD057-6E24-4833-93C3-C1E156DF1D9C}" type="pres">
      <dgm:prSet presAssocID="{7EEBB6ED-F295-4CFC-AA30-D459EDF38C7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7056109A-273E-4FF7-82EC-C01B7C290565}" type="presOf" srcId="{7EEBB6ED-F295-4CFC-AA30-D459EDF38C70}" destId="{B57E4DAD-510A-4213-B73B-E9B2D1796C07}" srcOrd="0" destOrd="0" presId="urn:microsoft.com/office/officeart/2005/8/layout/vList5"/>
    <dgm:cxn modelId="{EC17837C-8E5A-4555-B364-4478C34B59C6}" srcId="{652B8E2F-A59F-4761-BD8F-D6EFF660A889}" destId="{2BF16D76-5D0D-4459-BCDE-FD59B3384323}" srcOrd="0" destOrd="0" parTransId="{AA96F6BE-FA2E-4309-96AB-87A2FF087BB1}" sibTransId="{22AA550D-4BE9-4155-8F04-A16BC6846183}"/>
    <dgm:cxn modelId="{8A78BBB6-5718-43D7-8203-F8E25AC79B81}" srcId="{BFE5FB76-CC6B-4205-B12D-7AB18C21715B}" destId="{8309370A-7ADF-4A0E-8CD3-3270A129D1E2}" srcOrd="1" destOrd="0" parTransId="{B139C93B-8C56-4DEC-8F71-FB8C40CBEED5}" sibTransId="{676DC5C9-3F2B-45FF-9B0F-6C16FB298A07}"/>
    <dgm:cxn modelId="{888AC74D-A130-4AF1-9848-ADBA611C7472}" srcId="{7EEBB6ED-F295-4CFC-AA30-D459EDF38C70}" destId="{E94CD3C6-3A82-4C37-A016-A950C3D153CF}" srcOrd="1" destOrd="0" parTransId="{54AAC9F4-4530-4E0E-B9F9-7BC233781A53}" sibTransId="{9ABC9E11-2C7B-4504-AA17-0B412354289F}"/>
    <dgm:cxn modelId="{C112B4A1-8AFC-4778-87A6-72DEEA236C67}" type="presOf" srcId="{652B8E2F-A59F-4761-BD8F-D6EFF660A889}" destId="{FA487E8E-F17D-477C-8958-2E231AD2F514}" srcOrd="0" destOrd="0" presId="urn:microsoft.com/office/officeart/2005/8/layout/vList5"/>
    <dgm:cxn modelId="{30E40A91-D2EA-48E4-A8CA-BEB15688AA7F}" type="presOf" srcId="{E94CD3C6-3A82-4C37-A016-A950C3D153CF}" destId="{091DD057-6E24-4833-93C3-C1E156DF1D9C}" srcOrd="0" destOrd="1" presId="urn:microsoft.com/office/officeart/2005/8/layout/vList5"/>
    <dgm:cxn modelId="{F31725D8-21EE-4E8E-B879-60F571E820FF}" type="presOf" srcId="{A7612393-56B1-4370-AB25-979941FD2AE1}" destId="{FA38D37F-4D78-4A94-B4A7-777DCB99D9AB}" srcOrd="0" destOrd="0" presId="urn:microsoft.com/office/officeart/2005/8/layout/vList5"/>
    <dgm:cxn modelId="{E4F9D160-EADC-473C-9754-513CCEA26290}" srcId="{652B8E2F-A59F-4761-BD8F-D6EFF660A889}" destId="{B2103773-4E64-41E5-A84A-6CDE044BFF70}" srcOrd="1" destOrd="0" parTransId="{76614BB1-F60A-4A95-A5DF-19070F6E90D6}" sibTransId="{FE1431FA-4E19-4505-BD3E-B3B369C55EEE}"/>
    <dgm:cxn modelId="{106426A1-DD1F-4EB1-B7F8-59D852FE90C3}" type="presOf" srcId="{2BF16D76-5D0D-4459-BCDE-FD59B3384323}" destId="{CD3311B1-E3B3-4510-B350-30AE3726597A}" srcOrd="0" destOrd="0" presId="urn:microsoft.com/office/officeart/2005/8/layout/vList5"/>
    <dgm:cxn modelId="{9FCC3C77-452C-4DCD-9066-F54415A42C8F}" type="presOf" srcId="{8309370A-7ADF-4A0E-8CD3-3270A129D1E2}" destId="{335EA9D6-E491-4E1E-B2BD-4F253BB9B251}" srcOrd="0" destOrd="1" presId="urn:microsoft.com/office/officeart/2005/8/layout/vList5"/>
    <dgm:cxn modelId="{24279A72-0B5D-4DF6-94AE-6AEC1AA42DAB}" type="presOf" srcId="{5677C2B2-017E-481D-9B9E-A6705E4C4FCB}" destId="{335EA9D6-E491-4E1E-B2BD-4F253BB9B251}" srcOrd="0" destOrd="0" presId="urn:microsoft.com/office/officeart/2005/8/layout/vList5"/>
    <dgm:cxn modelId="{AD4A7E9B-A035-4B05-9C8F-C482061C2263}" type="presOf" srcId="{C9840816-E9B1-43AB-B45F-7A5032E3194C}" destId="{091DD057-6E24-4833-93C3-C1E156DF1D9C}" srcOrd="0" destOrd="0" presId="urn:microsoft.com/office/officeart/2005/8/layout/vList5"/>
    <dgm:cxn modelId="{B7199E1A-AA40-4C06-8DDF-3651BE60A81B}" srcId="{A7612393-56B1-4370-AB25-979941FD2AE1}" destId="{7EEBB6ED-F295-4CFC-AA30-D459EDF38C70}" srcOrd="2" destOrd="0" parTransId="{B5B9A3E4-33A8-4829-A9C2-9E87630F1C9A}" sibTransId="{5C0D85B2-CB85-46BE-AEE7-19D75719215F}"/>
    <dgm:cxn modelId="{190146E6-474C-4790-9824-21DA0BEFEFCC}" srcId="{A7612393-56B1-4370-AB25-979941FD2AE1}" destId="{652B8E2F-A59F-4761-BD8F-D6EFF660A889}" srcOrd="1" destOrd="0" parTransId="{6BE9D578-6D1B-4DDA-BB3C-0AE6C6194F8B}" sibTransId="{0DB95A33-FF69-44CE-AB91-F39985856D19}"/>
    <dgm:cxn modelId="{7FD68DFE-A6D1-4FE9-8780-9EE6A15CE097}" srcId="{A7612393-56B1-4370-AB25-979941FD2AE1}" destId="{BFE5FB76-CC6B-4205-B12D-7AB18C21715B}" srcOrd="0" destOrd="0" parTransId="{95E36659-CACA-43EA-8DD8-6867EA390110}" sibTransId="{B5CFC772-1283-468D-8EED-07414F83F48E}"/>
    <dgm:cxn modelId="{2D3452E0-6645-4042-8053-5C3631AB4841}" srcId="{7EEBB6ED-F295-4CFC-AA30-D459EDF38C70}" destId="{C9840816-E9B1-43AB-B45F-7A5032E3194C}" srcOrd="0" destOrd="0" parTransId="{2C31B2FD-6B92-4F19-B782-AD2197DAFBF6}" sibTransId="{E111632B-7898-4D3C-B284-756FA3D9A519}"/>
    <dgm:cxn modelId="{F38CA9FF-3F9F-413D-B960-DAD7BC8F36EC}" srcId="{BFE5FB76-CC6B-4205-B12D-7AB18C21715B}" destId="{5677C2B2-017E-481D-9B9E-A6705E4C4FCB}" srcOrd="0" destOrd="0" parTransId="{50EE243F-EC6E-47BF-BC53-D0A9BF581970}" sibTransId="{13C306FC-9601-4075-A54D-F253723B2305}"/>
    <dgm:cxn modelId="{6F19F316-DFD6-41E6-A582-8FEBBDDD0871}" type="presOf" srcId="{B2103773-4E64-41E5-A84A-6CDE044BFF70}" destId="{CD3311B1-E3B3-4510-B350-30AE3726597A}" srcOrd="0" destOrd="1" presId="urn:microsoft.com/office/officeart/2005/8/layout/vList5"/>
    <dgm:cxn modelId="{E3B119A6-5F53-4C5B-9056-491693278105}" type="presOf" srcId="{BFE5FB76-CC6B-4205-B12D-7AB18C21715B}" destId="{85559D66-D40E-4C93-8EBB-447F62293E5B}" srcOrd="0" destOrd="0" presId="urn:microsoft.com/office/officeart/2005/8/layout/vList5"/>
    <dgm:cxn modelId="{135F9A7C-1939-42AE-86F6-51E9AA037828}" type="presParOf" srcId="{FA38D37F-4D78-4A94-B4A7-777DCB99D9AB}" destId="{49F267BC-B72D-4483-B970-8C7BFF8B7BBF}" srcOrd="0" destOrd="0" presId="urn:microsoft.com/office/officeart/2005/8/layout/vList5"/>
    <dgm:cxn modelId="{C1549B0E-F428-406F-BEDC-5723DBF23F4F}" type="presParOf" srcId="{49F267BC-B72D-4483-B970-8C7BFF8B7BBF}" destId="{85559D66-D40E-4C93-8EBB-447F62293E5B}" srcOrd="0" destOrd="0" presId="urn:microsoft.com/office/officeart/2005/8/layout/vList5"/>
    <dgm:cxn modelId="{618B8104-2FA7-4C16-B1EC-450B812ABE90}" type="presParOf" srcId="{49F267BC-B72D-4483-B970-8C7BFF8B7BBF}" destId="{335EA9D6-E491-4E1E-B2BD-4F253BB9B251}" srcOrd="1" destOrd="0" presId="urn:microsoft.com/office/officeart/2005/8/layout/vList5"/>
    <dgm:cxn modelId="{F5380D37-173F-46AB-AE75-636077F7F894}" type="presParOf" srcId="{FA38D37F-4D78-4A94-B4A7-777DCB99D9AB}" destId="{3CDDD869-B71C-4F28-9FB1-6D7ABA35C90D}" srcOrd="1" destOrd="0" presId="urn:microsoft.com/office/officeart/2005/8/layout/vList5"/>
    <dgm:cxn modelId="{24070839-113F-4C54-84B4-E640AADA959F}" type="presParOf" srcId="{FA38D37F-4D78-4A94-B4A7-777DCB99D9AB}" destId="{54538E32-19FA-4EB0-B89A-8BE7572BF230}" srcOrd="2" destOrd="0" presId="urn:microsoft.com/office/officeart/2005/8/layout/vList5"/>
    <dgm:cxn modelId="{7C0E157D-4C4F-4730-8278-918B253756AE}" type="presParOf" srcId="{54538E32-19FA-4EB0-B89A-8BE7572BF230}" destId="{FA487E8E-F17D-477C-8958-2E231AD2F514}" srcOrd="0" destOrd="0" presId="urn:microsoft.com/office/officeart/2005/8/layout/vList5"/>
    <dgm:cxn modelId="{55E3D4A0-5069-431A-A510-20EE6A3922A7}" type="presParOf" srcId="{54538E32-19FA-4EB0-B89A-8BE7572BF230}" destId="{CD3311B1-E3B3-4510-B350-30AE3726597A}" srcOrd="1" destOrd="0" presId="urn:microsoft.com/office/officeart/2005/8/layout/vList5"/>
    <dgm:cxn modelId="{E5F77791-6738-43B5-BEC0-B1F4EF07C0BE}" type="presParOf" srcId="{FA38D37F-4D78-4A94-B4A7-777DCB99D9AB}" destId="{6A4B2826-EC78-4F0C-B174-A54BB084B2AF}" srcOrd="3" destOrd="0" presId="urn:microsoft.com/office/officeart/2005/8/layout/vList5"/>
    <dgm:cxn modelId="{2CFD2F7C-E4CF-4DF3-8E8E-0C465724DF8C}" type="presParOf" srcId="{FA38D37F-4D78-4A94-B4A7-777DCB99D9AB}" destId="{51983FC9-F506-438C-B197-9230E529B8BC}" srcOrd="4" destOrd="0" presId="urn:microsoft.com/office/officeart/2005/8/layout/vList5"/>
    <dgm:cxn modelId="{AA3B9F6A-EDF1-4904-AAC7-5E94E9182FBF}" type="presParOf" srcId="{51983FC9-F506-438C-B197-9230E529B8BC}" destId="{B57E4DAD-510A-4213-B73B-E9B2D1796C07}" srcOrd="0" destOrd="0" presId="urn:microsoft.com/office/officeart/2005/8/layout/vList5"/>
    <dgm:cxn modelId="{87897AAF-A3C3-46B3-BEAF-BAD1D47BFEB4}" type="presParOf" srcId="{51983FC9-F506-438C-B197-9230E529B8BC}" destId="{091DD057-6E24-4833-93C3-C1E156DF1D9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83102AA-7A7E-48EF-893D-FF8F68F6D6FC}" type="doc">
      <dgm:prSet loTypeId="urn:microsoft.com/office/officeart/2005/8/layout/pList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pl-PL"/>
        </a:p>
      </dgm:t>
    </dgm:pt>
    <dgm:pt modelId="{7A54CF45-7FC3-481D-AD8A-48250DAEAA70}" type="pres">
      <dgm:prSet presAssocID="{883102AA-7A7E-48EF-893D-FF8F68F6D6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</dgm:ptLst>
  <dgm:cxnLst>
    <dgm:cxn modelId="{FBC6E92A-9EA0-42E4-8CC6-D24FEFFCE19C}" type="presOf" srcId="{883102AA-7A7E-48EF-893D-FF8F68F6D6FC}" destId="{7A54CF45-7FC3-481D-AD8A-48250DAEAA70}" srcOrd="0" destOrd="0" presId="urn:microsoft.com/office/officeart/2005/8/layout/p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7612393-56B1-4370-AB25-979941FD2AE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BFE5FB76-CC6B-4205-B12D-7AB18C21715B}">
      <dgm:prSet phldrT="[Tekst]"/>
      <dgm:spPr/>
      <dgm:t>
        <a:bodyPr/>
        <a:lstStyle/>
        <a:p>
          <a:r>
            <a:rPr lang="pl-PL" dirty="0"/>
            <a:t>WIEDZA</a:t>
          </a:r>
        </a:p>
      </dgm:t>
    </dgm:pt>
    <dgm:pt modelId="{95E36659-CACA-43EA-8DD8-6867EA390110}" type="parTrans" cxnId="{7FD68DFE-A6D1-4FE9-8780-9EE6A15CE097}">
      <dgm:prSet/>
      <dgm:spPr/>
      <dgm:t>
        <a:bodyPr/>
        <a:lstStyle/>
        <a:p>
          <a:endParaRPr lang="pl-PL"/>
        </a:p>
      </dgm:t>
    </dgm:pt>
    <dgm:pt modelId="{B5CFC772-1283-468D-8EED-07414F83F48E}" type="sibTrans" cxnId="{7FD68DFE-A6D1-4FE9-8780-9EE6A15CE097}">
      <dgm:prSet/>
      <dgm:spPr/>
      <dgm:t>
        <a:bodyPr/>
        <a:lstStyle/>
        <a:p>
          <a:endParaRPr lang="pl-PL"/>
        </a:p>
      </dgm:t>
    </dgm:pt>
    <dgm:pt modelId="{5677C2B2-017E-481D-9B9E-A6705E4C4FCB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Rozumienie i znajomość natury, roli i możliwości TSI w codziennych kontekstach</a:t>
          </a:r>
        </a:p>
      </dgm:t>
    </dgm:pt>
    <dgm:pt modelId="{50EE243F-EC6E-47BF-BC53-D0A9BF581970}" type="parTrans" cxnId="{F38CA9FF-3F9F-413D-B960-DAD7BC8F36EC}">
      <dgm:prSet/>
      <dgm:spPr/>
      <dgm:t>
        <a:bodyPr/>
        <a:lstStyle/>
        <a:p>
          <a:endParaRPr lang="pl-PL"/>
        </a:p>
      </dgm:t>
    </dgm:pt>
    <dgm:pt modelId="{13C306FC-9601-4075-A54D-F253723B2305}" type="sibTrans" cxnId="{F38CA9FF-3F9F-413D-B960-DAD7BC8F36EC}">
      <dgm:prSet/>
      <dgm:spPr/>
      <dgm:t>
        <a:bodyPr/>
        <a:lstStyle/>
        <a:p>
          <a:endParaRPr lang="pl-PL"/>
        </a:p>
      </dgm:t>
    </dgm:pt>
    <dgm:pt modelId="{8309370A-7ADF-4A0E-8CD3-3270A129D1E2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Znajomość głównych aplikacji komputerowych</a:t>
          </a:r>
        </a:p>
      </dgm:t>
    </dgm:pt>
    <dgm:pt modelId="{B139C93B-8C56-4DEC-8F71-FB8C40CBEED5}" type="parTrans" cxnId="{8A78BBB6-5718-43D7-8203-F8E25AC79B81}">
      <dgm:prSet/>
      <dgm:spPr/>
      <dgm:t>
        <a:bodyPr/>
        <a:lstStyle/>
        <a:p>
          <a:endParaRPr lang="pl-PL"/>
        </a:p>
      </dgm:t>
    </dgm:pt>
    <dgm:pt modelId="{676DC5C9-3F2B-45FF-9B0F-6C16FB298A07}" type="sibTrans" cxnId="{8A78BBB6-5718-43D7-8203-F8E25AC79B81}">
      <dgm:prSet/>
      <dgm:spPr/>
      <dgm:t>
        <a:bodyPr/>
        <a:lstStyle/>
        <a:p>
          <a:endParaRPr lang="pl-PL"/>
        </a:p>
      </dgm:t>
    </dgm:pt>
    <dgm:pt modelId="{652B8E2F-A59F-4761-BD8F-D6EFF660A889}">
      <dgm:prSet phldrT="[Tekst]"/>
      <dgm:spPr/>
      <dgm:t>
        <a:bodyPr/>
        <a:lstStyle/>
        <a:p>
          <a:r>
            <a:rPr lang="pl-PL" dirty="0"/>
            <a:t>UMIEJĘTNOŚCI</a:t>
          </a:r>
        </a:p>
      </dgm:t>
    </dgm:pt>
    <dgm:pt modelId="{6BE9D578-6D1B-4DDA-BB3C-0AE6C6194F8B}" type="parTrans" cxnId="{190146E6-474C-4790-9824-21DA0BEFEFCC}">
      <dgm:prSet/>
      <dgm:spPr/>
      <dgm:t>
        <a:bodyPr/>
        <a:lstStyle/>
        <a:p>
          <a:endParaRPr lang="pl-PL"/>
        </a:p>
      </dgm:t>
    </dgm:pt>
    <dgm:pt modelId="{0DB95A33-FF69-44CE-AB91-F39985856D19}" type="sibTrans" cxnId="{190146E6-474C-4790-9824-21DA0BEFEFCC}">
      <dgm:prSet/>
      <dgm:spPr/>
      <dgm:t>
        <a:bodyPr/>
        <a:lstStyle/>
        <a:p>
          <a:endParaRPr lang="pl-PL"/>
        </a:p>
      </dgm:t>
    </dgm:pt>
    <dgm:pt modelId="{2BF16D76-5D0D-4459-BCDE-FD59B3384323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Zdolność poszukiwania, gromadzenia i przetwarzania informacji oraz ich wykorzystywanie w krytyczny i systematyczny sposób, przy jednoczesnej ocenie ich odpowiedniości, z rozróżnieniem elementów rzeczywistych od wirtualnych.</a:t>
          </a:r>
        </a:p>
      </dgm:t>
    </dgm:pt>
    <dgm:pt modelId="{AA96F6BE-FA2E-4309-96AB-87A2FF087BB1}" type="parTrans" cxnId="{EC17837C-8E5A-4555-B364-4478C34B59C6}">
      <dgm:prSet/>
      <dgm:spPr/>
      <dgm:t>
        <a:bodyPr/>
        <a:lstStyle/>
        <a:p>
          <a:endParaRPr lang="pl-PL"/>
        </a:p>
      </dgm:t>
    </dgm:pt>
    <dgm:pt modelId="{22AA550D-4BE9-4155-8F04-A16BC6846183}" type="sibTrans" cxnId="{EC17837C-8E5A-4555-B364-4478C34B59C6}">
      <dgm:prSet/>
      <dgm:spPr/>
      <dgm:t>
        <a:bodyPr/>
        <a:lstStyle/>
        <a:p>
          <a:endParaRPr lang="pl-PL"/>
        </a:p>
      </dgm:t>
    </dgm:pt>
    <dgm:pt modelId="{7EEBB6ED-F295-4CFC-AA30-D459EDF38C70}">
      <dgm:prSet phldrT="[Tekst]"/>
      <dgm:spPr/>
      <dgm:t>
        <a:bodyPr/>
        <a:lstStyle/>
        <a:p>
          <a:r>
            <a:rPr lang="pl-PL" dirty="0"/>
            <a:t>POSTAWY</a:t>
          </a:r>
        </a:p>
      </dgm:t>
    </dgm:pt>
    <dgm:pt modelId="{B5B9A3E4-33A8-4829-A9C2-9E87630F1C9A}" type="parTrans" cxnId="{B7199E1A-AA40-4C06-8DDF-3651BE60A81B}">
      <dgm:prSet/>
      <dgm:spPr/>
      <dgm:t>
        <a:bodyPr/>
        <a:lstStyle/>
        <a:p>
          <a:endParaRPr lang="pl-PL"/>
        </a:p>
      </dgm:t>
    </dgm:pt>
    <dgm:pt modelId="{5C0D85B2-CB85-46BE-AEE7-19D75719215F}" type="sibTrans" cxnId="{B7199E1A-AA40-4C06-8DDF-3651BE60A81B}">
      <dgm:prSet/>
      <dgm:spPr/>
      <dgm:t>
        <a:bodyPr/>
        <a:lstStyle/>
        <a:p>
          <a:endParaRPr lang="pl-PL"/>
        </a:p>
      </dgm:t>
    </dgm:pt>
    <dgm:pt modelId="{C9840816-E9B1-43AB-B45F-7A5032E3194C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Krytyczna i refleksyjna w stosunku do dostępnych informacji</a:t>
          </a:r>
        </a:p>
      </dgm:t>
    </dgm:pt>
    <dgm:pt modelId="{2C31B2FD-6B92-4F19-B782-AD2197DAFBF6}" type="parTrans" cxnId="{2D3452E0-6645-4042-8053-5C3631AB4841}">
      <dgm:prSet/>
      <dgm:spPr/>
      <dgm:t>
        <a:bodyPr/>
        <a:lstStyle/>
        <a:p>
          <a:endParaRPr lang="pl-PL"/>
        </a:p>
      </dgm:t>
    </dgm:pt>
    <dgm:pt modelId="{E111632B-7898-4D3C-B284-756FA3D9A519}" type="sibTrans" cxnId="{2D3452E0-6645-4042-8053-5C3631AB4841}">
      <dgm:prSet/>
      <dgm:spPr/>
      <dgm:t>
        <a:bodyPr/>
        <a:lstStyle/>
        <a:p>
          <a:endParaRPr lang="pl-PL"/>
        </a:p>
      </dgm:t>
    </dgm:pt>
    <dgm:pt modelId="{E94CD3C6-3A82-4C37-A016-A950C3D153CF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Odpowiedzialne wykorzystywanie mediów społecznościowych.</a:t>
          </a:r>
        </a:p>
      </dgm:t>
    </dgm:pt>
    <dgm:pt modelId="{54AAC9F4-4530-4E0E-B9F9-7BC233781A53}" type="parTrans" cxnId="{888AC74D-A130-4AF1-9848-ADBA611C7472}">
      <dgm:prSet/>
      <dgm:spPr/>
      <dgm:t>
        <a:bodyPr/>
        <a:lstStyle/>
        <a:p>
          <a:endParaRPr lang="pl-PL"/>
        </a:p>
      </dgm:t>
    </dgm:pt>
    <dgm:pt modelId="{9ABC9E11-2C7B-4504-AA17-0B412354289F}" type="sibTrans" cxnId="{888AC74D-A130-4AF1-9848-ADBA611C7472}">
      <dgm:prSet/>
      <dgm:spPr/>
      <dgm:t>
        <a:bodyPr/>
        <a:lstStyle/>
        <a:p>
          <a:endParaRPr lang="pl-PL"/>
        </a:p>
      </dgm:t>
    </dgm:pt>
    <dgm:pt modelId="{76882188-66B9-4F05-8E17-E2A3F811217F}">
      <dgm:prSet phldrT="[Tekst]"/>
      <dgm:spPr/>
      <dgm:t>
        <a:bodyPr/>
        <a:lstStyle/>
        <a:p>
          <a:r>
            <a:rPr lang="pl-PL" dirty="0">
              <a:solidFill>
                <a:srgbClr val="FF0000"/>
              </a:solidFill>
            </a:rPr>
            <a:t>Możliwości i potencjalne zagrożenia związane z Internetem i komunikacją za pośrednictwem mediów elektronicznych.</a:t>
          </a:r>
        </a:p>
      </dgm:t>
    </dgm:pt>
    <dgm:pt modelId="{82F1F714-A9A5-4644-9C26-E09BFAA94704}" type="parTrans" cxnId="{6821B851-CB48-4FEF-A2A1-520334EBEC85}">
      <dgm:prSet/>
      <dgm:spPr/>
      <dgm:t>
        <a:bodyPr/>
        <a:lstStyle/>
        <a:p>
          <a:endParaRPr lang="pl-PL"/>
        </a:p>
      </dgm:t>
    </dgm:pt>
    <dgm:pt modelId="{000795E9-0A3D-44FE-98B1-B9052EFF5B5C}" type="sibTrans" cxnId="{6821B851-CB48-4FEF-A2A1-520334EBEC85}">
      <dgm:prSet/>
      <dgm:spPr/>
      <dgm:t>
        <a:bodyPr/>
        <a:lstStyle/>
        <a:p>
          <a:endParaRPr lang="pl-PL"/>
        </a:p>
      </dgm:t>
    </dgm:pt>
    <dgm:pt modelId="{FA38D37F-4D78-4A94-B4A7-777DCB99D9AB}" type="pres">
      <dgm:prSet presAssocID="{A7612393-56B1-4370-AB25-979941FD2A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49F267BC-B72D-4483-B970-8C7BFF8B7BBF}" type="pres">
      <dgm:prSet presAssocID="{BFE5FB76-CC6B-4205-B12D-7AB18C21715B}" presName="linNode" presStyleCnt="0"/>
      <dgm:spPr/>
    </dgm:pt>
    <dgm:pt modelId="{85559D66-D40E-4C93-8EBB-447F62293E5B}" type="pres">
      <dgm:prSet presAssocID="{BFE5FB76-CC6B-4205-B12D-7AB18C21715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35EA9D6-E491-4E1E-B2BD-4F253BB9B251}" type="pres">
      <dgm:prSet presAssocID="{BFE5FB76-CC6B-4205-B12D-7AB18C21715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CDDD869-B71C-4F28-9FB1-6D7ABA35C90D}" type="pres">
      <dgm:prSet presAssocID="{B5CFC772-1283-468D-8EED-07414F83F48E}" presName="sp" presStyleCnt="0"/>
      <dgm:spPr/>
    </dgm:pt>
    <dgm:pt modelId="{54538E32-19FA-4EB0-B89A-8BE7572BF230}" type="pres">
      <dgm:prSet presAssocID="{652B8E2F-A59F-4761-BD8F-D6EFF660A889}" presName="linNode" presStyleCnt="0"/>
      <dgm:spPr/>
    </dgm:pt>
    <dgm:pt modelId="{FA487E8E-F17D-477C-8958-2E231AD2F514}" type="pres">
      <dgm:prSet presAssocID="{652B8E2F-A59F-4761-BD8F-D6EFF660A88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D3311B1-E3B3-4510-B350-30AE3726597A}" type="pres">
      <dgm:prSet presAssocID="{652B8E2F-A59F-4761-BD8F-D6EFF660A889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A4B2826-EC78-4F0C-B174-A54BB084B2AF}" type="pres">
      <dgm:prSet presAssocID="{0DB95A33-FF69-44CE-AB91-F39985856D19}" presName="sp" presStyleCnt="0"/>
      <dgm:spPr/>
    </dgm:pt>
    <dgm:pt modelId="{51983FC9-F506-438C-B197-9230E529B8BC}" type="pres">
      <dgm:prSet presAssocID="{7EEBB6ED-F295-4CFC-AA30-D459EDF38C70}" presName="linNode" presStyleCnt="0"/>
      <dgm:spPr/>
    </dgm:pt>
    <dgm:pt modelId="{B57E4DAD-510A-4213-B73B-E9B2D1796C07}" type="pres">
      <dgm:prSet presAssocID="{7EEBB6ED-F295-4CFC-AA30-D459EDF38C70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91DD057-6E24-4833-93C3-C1E156DF1D9C}" type="pres">
      <dgm:prSet presAssocID="{7EEBB6ED-F295-4CFC-AA30-D459EDF38C70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EC17837C-8E5A-4555-B364-4478C34B59C6}" srcId="{652B8E2F-A59F-4761-BD8F-D6EFF660A889}" destId="{2BF16D76-5D0D-4459-BCDE-FD59B3384323}" srcOrd="0" destOrd="0" parTransId="{AA96F6BE-FA2E-4309-96AB-87A2FF087BB1}" sibTransId="{22AA550D-4BE9-4155-8F04-A16BC6846183}"/>
    <dgm:cxn modelId="{0B6AC3B8-BC76-46F2-B327-7DD94AC503CF}" type="presOf" srcId="{5677C2B2-017E-481D-9B9E-A6705E4C4FCB}" destId="{335EA9D6-E491-4E1E-B2BD-4F253BB9B251}" srcOrd="0" destOrd="0" presId="urn:microsoft.com/office/officeart/2005/8/layout/vList5"/>
    <dgm:cxn modelId="{8A78BBB6-5718-43D7-8203-F8E25AC79B81}" srcId="{BFE5FB76-CC6B-4205-B12D-7AB18C21715B}" destId="{8309370A-7ADF-4A0E-8CD3-3270A129D1E2}" srcOrd="1" destOrd="0" parTransId="{B139C93B-8C56-4DEC-8F71-FB8C40CBEED5}" sibTransId="{676DC5C9-3F2B-45FF-9B0F-6C16FB298A07}"/>
    <dgm:cxn modelId="{6821B851-CB48-4FEF-A2A1-520334EBEC85}" srcId="{BFE5FB76-CC6B-4205-B12D-7AB18C21715B}" destId="{76882188-66B9-4F05-8E17-E2A3F811217F}" srcOrd="2" destOrd="0" parTransId="{82F1F714-A9A5-4644-9C26-E09BFAA94704}" sibTransId="{000795E9-0A3D-44FE-98B1-B9052EFF5B5C}"/>
    <dgm:cxn modelId="{888AC74D-A130-4AF1-9848-ADBA611C7472}" srcId="{7EEBB6ED-F295-4CFC-AA30-D459EDF38C70}" destId="{E94CD3C6-3A82-4C37-A016-A950C3D153CF}" srcOrd="1" destOrd="0" parTransId="{54AAC9F4-4530-4E0E-B9F9-7BC233781A53}" sibTransId="{9ABC9E11-2C7B-4504-AA17-0B412354289F}"/>
    <dgm:cxn modelId="{596C9B50-5DB9-4978-8E11-38910857C440}" type="presOf" srcId="{E94CD3C6-3A82-4C37-A016-A950C3D153CF}" destId="{091DD057-6E24-4833-93C3-C1E156DF1D9C}" srcOrd="0" destOrd="1" presId="urn:microsoft.com/office/officeart/2005/8/layout/vList5"/>
    <dgm:cxn modelId="{B7D89124-3406-45E4-9426-F4A38829C036}" type="presOf" srcId="{7EEBB6ED-F295-4CFC-AA30-D459EDF38C70}" destId="{B57E4DAD-510A-4213-B73B-E9B2D1796C07}" srcOrd="0" destOrd="0" presId="urn:microsoft.com/office/officeart/2005/8/layout/vList5"/>
    <dgm:cxn modelId="{B6875C7A-5DE2-479B-8094-FCCA6385B9A5}" type="presOf" srcId="{652B8E2F-A59F-4761-BD8F-D6EFF660A889}" destId="{FA487E8E-F17D-477C-8958-2E231AD2F514}" srcOrd="0" destOrd="0" presId="urn:microsoft.com/office/officeart/2005/8/layout/vList5"/>
    <dgm:cxn modelId="{3CF54A05-4B72-4474-B6FF-B989E8F04186}" type="presOf" srcId="{C9840816-E9B1-43AB-B45F-7A5032E3194C}" destId="{091DD057-6E24-4833-93C3-C1E156DF1D9C}" srcOrd="0" destOrd="0" presId="urn:microsoft.com/office/officeart/2005/8/layout/vList5"/>
    <dgm:cxn modelId="{8E20FFF6-F30B-452D-91D9-658060E53347}" type="presOf" srcId="{76882188-66B9-4F05-8E17-E2A3F811217F}" destId="{335EA9D6-E491-4E1E-B2BD-4F253BB9B251}" srcOrd="0" destOrd="2" presId="urn:microsoft.com/office/officeart/2005/8/layout/vList5"/>
    <dgm:cxn modelId="{B7199E1A-AA40-4C06-8DDF-3651BE60A81B}" srcId="{A7612393-56B1-4370-AB25-979941FD2AE1}" destId="{7EEBB6ED-F295-4CFC-AA30-D459EDF38C70}" srcOrd="2" destOrd="0" parTransId="{B5B9A3E4-33A8-4829-A9C2-9E87630F1C9A}" sibTransId="{5C0D85B2-CB85-46BE-AEE7-19D75719215F}"/>
    <dgm:cxn modelId="{190146E6-474C-4790-9824-21DA0BEFEFCC}" srcId="{A7612393-56B1-4370-AB25-979941FD2AE1}" destId="{652B8E2F-A59F-4761-BD8F-D6EFF660A889}" srcOrd="1" destOrd="0" parTransId="{6BE9D578-6D1B-4DDA-BB3C-0AE6C6194F8B}" sibTransId="{0DB95A33-FF69-44CE-AB91-F39985856D19}"/>
    <dgm:cxn modelId="{7FD68DFE-A6D1-4FE9-8780-9EE6A15CE097}" srcId="{A7612393-56B1-4370-AB25-979941FD2AE1}" destId="{BFE5FB76-CC6B-4205-B12D-7AB18C21715B}" srcOrd="0" destOrd="0" parTransId="{95E36659-CACA-43EA-8DD8-6867EA390110}" sibTransId="{B5CFC772-1283-468D-8EED-07414F83F48E}"/>
    <dgm:cxn modelId="{6A81235A-BC57-4FEE-B71E-BAD1D4E88FA2}" type="presOf" srcId="{A7612393-56B1-4370-AB25-979941FD2AE1}" destId="{FA38D37F-4D78-4A94-B4A7-777DCB99D9AB}" srcOrd="0" destOrd="0" presId="urn:microsoft.com/office/officeart/2005/8/layout/vList5"/>
    <dgm:cxn modelId="{A1098EEE-6602-46A0-88E9-64BAD8E8FC0A}" type="presOf" srcId="{BFE5FB76-CC6B-4205-B12D-7AB18C21715B}" destId="{85559D66-D40E-4C93-8EBB-447F62293E5B}" srcOrd="0" destOrd="0" presId="urn:microsoft.com/office/officeart/2005/8/layout/vList5"/>
    <dgm:cxn modelId="{2D3452E0-6645-4042-8053-5C3631AB4841}" srcId="{7EEBB6ED-F295-4CFC-AA30-D459EDF38C70}" destId="{C9840816-E9B1-43AB-B45F-7A5032E3194C}" srcOrd="0" destOrd="0" parTransId="{2C31B2FD-6B92-4F19-B782-AD2197DAFBF6}" sibTransId="{E111632B-7898-4D3C-B284-756FA3D9A519}"/>
    <dgm:cxn modelId="{F38CA9FF-3F9F-413D-B960-DAD7BC8F36EC}" srcId="{BFE5FB76-CC6B-4205-B12D-7AB18C21715B}" destId="{5677C2B2-017E-481D-9B9E-A6705E4C4FCB}" srcOrd="0" destOrd="0" parTransId="{50EE243F-EC6E-47BF-BC53-D0A9BF581970}" sibTransId="{13C306FC-9601-4075-A54D-F253723B2305}"/>
    <dgm:cxn modelId="{D0766464-66C1-4CE2-8841-55202398EE22}" type="presOf" srcId="{2BF16D76-5D0D-4459-BCDE-FD59B3384323}" destId="{CD3311B1-E3B3-4510-B350-30AE3726597A}" srcOrd="0" destOrd="0" presId="urn:microsoft.com/office/officeart/2005/8/layout/vList5"/>
    <dgm:cxn modelId="{4AD9BC0D-C259-45A8-8391-3939751BCBC9}" type="presOf" srcId="{8309370A-7ADF-4A0E-8CD3-3270A129D1E2}" destId="{335EA9D6-E491-4E1E-B2BD-4F253BB9B251}" srcOrd="0" destOrd="1" presId="urn:microsoft.com/office/officeart/2005/8/layout/vList5"/>
    <dgm:cxn modelId="{2AB8F11C-8E7B-4C4F-A857-BD7FA67C4632}" type="presParOf" srcId="{FA38D37F-4D78-4A94-B4A7-777DCB99D9AB}" destId="{49F267BC-B72D-4483-B970-8C7BFF8B7BBF}" srcOrd="0" destOrd="0" presId="urn:microsoft.com/office/officeart/2005/8/layout/vList5"/>
    <dgm:cxn modelId="{CF204228-5D59-4DD5-8AF0-120904F79833}" type="presParOf" srcId="{49F267BC-B72D-4483-B970-8C7BFF8B7BBF}" destId="{85559D66-D40E-4C93-8EBB-447F62293E5B}" srcOrd="0" destOrd="0" presId="urn:microsoft.com/office/officeart/2005/8/layout/vList5"/>
    <dgm:cxn modelId="{4BB19B62-EAC6-456B-86F0-3A79FE6A13F9}" type="presParOf" srcId="{49F267BC-B72D-4483-B970-8C7BFF8B7BBF}" destId="{335EA9D6-E491-4E1E-B2BD-4F253BB9B251}" srcOrd="1" destOrd="0" presId="urn:microsoft.com/office/officeart/2005/8/layout/vList5"/>
    <dgm:cxn modelId="{A257071E-D794-43A6-A1CC-AA09EC694A3E}" type="presParOf" srcId="{FA38D37F-4D78-4A94-B4A7-777DCB99D9AB}" destId="{3CDDD869-B71C-4F28-9FB1-6D7ABA35C90D}" srcOrd="1" destOrd="0" presId="urn:microsoft.com/office/officeart/2005/8/layout/vList5"/>
    <dgm:cxn modelId="{F34E6CC8-03CD-4086-B432-FBB1E9599BEE}" type="presParOf" srcId="{FA38D37F-4D78-4A94-B4A7-777DCB99D9AB}" destId="{54538E32-19FA-4EB0-B89A-8BE7572BF230}" srcOrd="2" destOrd="0" presId="urn:microsoft.com/office/officeart/2005/8/layout/vList5"/>
    <dgm:cxn modelId="{926487A3-D25F-4CC8-A66C-03868EE0E4CA}" type="presParOf" srcId="{54538E32-19FA-4EB0-B89A-8BE7572BF230}" destId="{FA487E8E-F17D-477C-8958-2E231AD2F514}" srcOrd="0" destOrd="0" presId="urn:microsoft.com/office/officeart/2005/8/layout/vList5"/>
    <dgm:cxn modelId="{036087F6-E7EB-4723-A8EA-89D3BE99DED7}" type="presParOf" srcId="{54538E32-19FA-4EB0-B89A-8BE7572BF230}" destId="{CD3311B1-E3B3-4510-B350-30AE3726597A}" srcOrd="1" destOrd="0" presId="urn:microsoft.com/office/officeart/2005/8/layout/vList5"/>
    <dgm:cxn modelId="{03DC5341-7334-4BE5-B588-78E49AE73E66}" type="presParOf" srcId="{FA38D37F-4D78-4A94-B4A7-777DCB99D9AB}" destId="{6A4B2826-EC78-4F0C-B174-A54BB084B2AF}" srcOrd="3" destOrd="0" presId="urn:microsoft.com/office/officeart/2005/8/layout/vList5"/>
    <dgm:cxn modelId="{440CFEA5-E160-43D9-8765-035B7205F72A}" type="presParOf" srcId="{FA38D37F-4D78-4A94-B4A7-777DCB99D9AB}" destId="{51983FC9-F506-438C-B197-9230E529B8BC}" srcOrd="4" destOrd="0" presId="urn:microsoft.com/office/officeart/2005/8/layout/vList5"/>
    <dgm:cxn modelId="{D8DCC655-59CF-45AE-8FD6-1C1E476B173D}" type="presParOf" srcId="{51983FC9-F506-438C-B197-9230E529B8BC}" destId="{B57E4DAD-510A-4213-B73B-E9B2D1796C07}" srcOrd="0" destOrd="0" presId="urn:microsoft.com/office/officeart/2005/8/layout/vList5"/>
    <dgm:cxn modelId="{92F736FF-8A1E-4719-9CE0-2A06757E7875}" type="presParOf" srcId="{51983FC9-F506-438C-B197-9230E529B8BC}" destId="{091DD057-6E24-4833-93C3-C1E156DF1D9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83102AA-7A7E-48EF-893D-FF8F68F6D6FC}" type="doc">
      <dgm:prSet loTypeId="urn:microsoft.com/office/officeart/2005/8/layout/pList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pl-PL"/>
        </a:p>
      </dgm:t>
    </dgm:pt>
    <dgm:pt modelId="{7A54CF45-7FC3-481D-AD8A-48250DAEAA70}" type="pres">
      <dgm:prSet presAssocID="{883102AA-7A7E-48EF-893D-FF8F68F6D6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</dgm:ptLst>
  <dgm:cxnLst>
    <dgm:cxn modelId="{5B12491C-A3F0-4861-96B0-DCF992A8F3A1}" type="presOf" srcId="{883102AA-7A7E-48EF-893D-FF8F68F6D6FC}" destId="{7A54CF45-7FC3-481D-AD8A-48250DAEAA70}" srcOrd="0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87FAA3-ADB7-4167-BB07-F3E02AA6D2AD}">
      <dsp:nvSpPr>
        <dsp:cNvPr id="0" name=""/>
        <dsp:cNvSpPr/>
      </dsp:nvSpPr>
      <dsp:spPr>
        <a:xfrm>
          <a:off x="-396579" y="0"/>
          <a:ext cx="6265766" cy="5433591"/>
        </a:xfrm>
        <a:prstGeom prst="triangl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0F0056-9524-4903-81DD-705300D504E7}">
      <dsp:nvSpPr>
        <dsp:cNvPr id="0" name=""/>
        <dsp:cNvSpPr/>
      </dsp:nvSpPr>
      <dsp:spPr>
        <a:xfrm>
          <a:off x="893113" y="648073"/>
          <a:ext cx="3829028" cy="9657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>
              <a:solidFill>
                <a:srgbClr val="00B050"/>
              </a:solidFill>
            </a:rPr>
            <a:t>Kompetencje kluczowe</a:t>
          </a:r>
          <a:endParaRPr lang="pl-PL" sz="2000" b="1" kern="1200" dirty="0">
            <a:solidFill>
              <a:srgbClr val="00B050"/>
            </a:solidFill>
          </a:endParaRPr>
        </a:p>
      </dsp:txBody>
      <dsp:txXfrm>
        <a:off x="940256" y="695216"/>
        <a:ext cx="3734742" cy="871449"/>
      </dsp:txXfrm>
    </dsp:sp>
    <dsp:sp modelId="{357D19D2-23CC-4A25-9F66-E69CD8443C9F}">
      <dsp:nvSpPr>
        <dsp:cNvPr id="0" name=""/>
        <dsp:cNvSpPr/>
      </dsp:nvSpPr>
      <dsp:spPr>
        <a:xfrm>
          <a:off x="903859" y="1766540"/>
          <a:ext cx="3818282" cy="9657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200" b="1" kern="1200" dirty="0" smtClean="0">
              <a:solidFill>
                <a:srgbClr val="00B050"/>
              </a:solidFill>
            </a:rPr>
            <a:t>Podstawa programowa kształcenia ogólnego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200" b="1" kern="1200" dirty="0" smtClean="0">
            <a:solidFill>
              <a:srgbClr val="00B050"/>
            </a:solidFill>
          </a:endParaRP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200" b="1" kern="1200" dirty="0">
            <a:solidFill>
              <a:srgbClr val="00B050"/>
            </a:solidFill>
          </a:endParaRPr>
        </a:p>
      </dsp:txBody>
      <dsp:txXfrm>
        <a:off x="951002" y="1813683"/>
        <a:ext cx="3723996" cy="871449"/>
      </dsp:txXfrm>
    </dsp:sp>
    <dsp:sp modelId="{D8EE0F91-5635-4664-8141-1FD7D86A8843}">
      <dsp:nvSpPr>
        <dsp:cNvPr id="0" name=""/>
        <dsp:cNvSpPr/>
      </dsp:nvSpPr>
      <dsp:spPr>
        <a:xfrm>
          <a:off x="903859" y="2974695"/>
          <a:ext cx="3818282" cy="9657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000" b="1" kern="1200" dirty="0" smtClean="0">
              <a:solidFill>
                <a:srgbClr val="00B050"/>
              </a:solidFill>
            </a:rPr>
            <a:t>Program nauczania</a:t>
          </a:r>
          <a:endParaRPr lang="pl-PL" sz="2000" b="1" kern="1200" dirty="0">
            <a:solidFill>
              <a:srgbClr val="00B050"/>
            </a:solidFill>
          </a:endParaRPr>
        </a:p>
      </dsp:txBody>
      <dsp:txXfrm>
        <a:off x="951002" y="3021838"/>
        <a:ext cx="3723996" cy="871449"/>
      </dsp:txXfrm>
    </dsp:sp>
    <dsp:sp modelId="{9B4BC5FD-6C48-43ED-AF09-2517A6B8756C}">
      <dsp:nvSpPr>
        <dsp:cNvPr id="0" name=""/>
        <dsp:cNvSpPr/>
      </dsp:nvSpPr>
      <dsp:spPr>
        <a:xfrm>
          <a:off x="830311" y="4182850"/>
          <a:ext cx="3965377" cy="9657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b="1" kern="1200" dirty="0" smtClean="0">
              <a:solidFill>
                <a:srgbClr val="00B050"/>
              </a:solidFill>
            </a:rPr>
            <a:t>Dostosowanie wymagań edukacyjnych do indywidualnych potrzeb psychofizycznych uczniów ze specjalnymi potrzebami </a:t>
          </a:r>
          <a:endParaRPr lang="pl-PL" sz="1600" b="1" kern="1200" dirty="0">
            <a:solidFill>
              <a:srgbClr val="00B050"/>
            </a:solidFill>
          </a:endParaRPr>
        </a:p>
      </dsp:txBody>
      <dsp:txXfrm>
        <a:off x="877454" y="4229993"/>
        <a:ext cx="3871091" cy="87144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EA9D6-E491-4E1E-B2BD-4F253BB9B251}">
      <dsp:nvSpPr>
        <dsp:cNvPr id="0" name=""/>
        <dsp:cNvSpPr/>
      </dsp:nvSpPr>
      <dsp:spPr>
        <a:xfrm rot="5400000">
          <a:off x="4752245" y="-1811306"/>
          <a:ext cx="1085403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Znajomość wymaganych kompetencji, wiedzy, umiejętności i kwalifikacji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Znajomość i rozumienie własnych preferowanych strategii uczenia się, silnych i słabych stron, własnych umiejętności i kwalifikacji.</a:t>
          </a:r>
        </a:p>
      </dsp:txBody>
      <dsp:txXfrm rot="-5400000">
        <a:off x="2803208" y="190716"/>
        <a:ext cx="4930494" cy="979433"/>
      </dsp:txXfrm>
    </dsp:sp>
    <dsp:sp modelId="{85559D66-D40E-4C93-8EBB-447F62293E5B}">
      <dsp:nvSpPr>
        <dsp:cNvPr id="0" name=""/>
        <dsp:cNvSpPr/>
      </dsp:nvSpPr>
      <dsp:spPr>
        <a:xfrm>
          <a:off x="0" y="2055"/>
          <a:ext cx="2803207" cy="13567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WIEDZA</a:t>
          </a:r>
        </a:p>
      </dsp:txBody>
      <dsp:txXfrm>
        <a:off x="66231" y="68286"/>
        <a:ext cx="2670745" cy="1224292"/>
      </dsp:txXfrm>
    </dsp:sp>
    <dsp:sp modelId="{CD3311B1-E3B3-4510-B350-30AE3726597A}">
      <dsp:nvSpPr>
        <dsp:cNvPr id="0" name=""/>
        <dsp:cNvSpPr/>
      </dsp:nvSpPr>
      <dsp:spPr>
        <a:xfrm rot="5400000">
          <a:off x="4752245" y="-386714"/>
          <a:ext cx="1085403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Czytania, pisania, liczenia i umiejętności w zakresie technologii informacyjnych i komunikacyjnych koniecznych do dalszego uczenia się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Uczeń powinien być w stanie docierać do nowej wiedzy i umiejętności oraz zdobywać, przetwarzać i przyswajać je.</a:t>
          </a:r>
        </a:p>
      </dsp:txBody>
      <dsp:txXfrm rot="-5400000">
        <a:off x="2803208" y="1615308"/>
        <a:ext cx="4930494" cy="979433"/>
      </dsp:txXfrm>
    </dsp:sp>
    <dsp:sp modelId="{FA487E8E-F17D-477C-8958-2E231AD2F514}">
      <dsp:nvSpPr>
        <dsp:cNvPr id="0" name=""/>
        <dsp:cNvSpPr/>
      </dsp:nvSpPr>
      <dsp:spPr>
        <a:xfrm>
          <a:off x="0" y="1426647"/>
          <a:ext cx="2803207" cy="13567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UMIEJĘTNOŚCI</a:t>
          </a:r>
        </a:p>
      </dsp:txBody>
      <dsp:txXfrm>
        <a:off x="66231" y="1492878"/>
        <a:ext cx="2670745" cy="1224292"/>
      </dsp:txXfrm>
    </dsp:sp>
    <dsp:sp modelId="{091DD057-6E24-4833-93C3-C1E156DF1D9C}">
      <dsp:nvSpPr>
        <dsp:cNvPr id="0" name=""/>
        <dsp:cNvSpPr/>
      </dsp:nvSpPr>
      <dsp:spPr>
        <a:xfrm rot="5400000">
          <a:off x="4752245" y="1037877"/>
          <a:ext cx="1085403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Motywacja i wiara we własne możliwości w uczeniu się i osiąganiu sukcesów w tym procesie przez całe życie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Nastawienie na  rozwiązywanie problemów, co sprzyja procesowi uczenia się jak i zdolności do pokonywania przeszkód i zmieniania się.</a:t>
          </a:r>
        </a:p>
      </dsp:txBody>
      <dsp:txXfrm rot="-5400000">
        <a:off x="2803208" y="3039900"/>
        <a:ext cx="4930494" cy="979433"/>
      </dsp:txXfrm>
    </dsp:sp>
    <dsp:sp modelId="{B57E4DAD-510A-4213-B73B-E9B2D1796C07}">
      <dsp:nvSpPr>
        <dsp:cNvPr id="0" name=""/>
        <dsp:cNvSpPr/>
      </dsp:nvSpPr>
      <dsp:spPr>
        <a:xfrm>
          <a:off x="0" y="2851239"/>
          <a:ext cx="2803207" cy="13567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POSTAWY</a:t>
          </a:r>
        </a:p>
      </dsp:txBody>
      <dsp:txXfrm>
        <a:off x="66231" y="2917470"/>
        <a:ext cx="2670745" cy="122429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AADE5B-F52D-40E8-A1A8-B33A053E19E4}">
      <dsp:nvSpPr>
        <dsp:cNvPr id="0" name=""/>
        <dsp:cNvSpPr/>
      </dsp:nvSpPr>
      <dsp:spPr>
        <a:xfrm>
          <a:off x="1451102" y="0"/>
          <a:ext cx="5024256" cy="3461712"/>
        </a:xfrm>
        <a:prstGeom prst="roundRect">
          <a:avLst/>
        </a:prstGeom>
        <a:blipFill rotWithShape="1">
          <a:blip xmlns:r="http://schemas.openxmlformats.org/officeDocument/2006/relationships" r:embed="rId1"/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EA92E7-0663-4968-9453-C3BD52D3ECFF}">
      <dsp:nvSpPr>
        <dsp:cNvPr id="0" name=""/>
        <dsp:cNvSpPr/>
      </dsp:nvSpPr>
      <dsp:spPr>
        <a:xfrm>
          <a:off x="583112" y="3463152"/>
          <a:ext cx="6620462" cy="186399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>
              <a:solidFill>
                <a:srgbClr val="C00000"/>
              </a:solidFill>
              <a:latin typeface="+mj-lt"/>
            </a:rPr>
            <a:t>Rozumiane jako kompetencje osobowe, interpersonalne i międzykulturowe obejmujące pełny zakres zachowań przygotowujących osoby do skutecznego i konstruktywnego uczestnictwa w życiu społecznym i zawodowym, szczególnie w społeczeństwach charakteryzujących się coraz większą różnorodnością, a także rozwiązywania konfliktów w razie potrzeby. Kompetencje obywatelskie przygotowują osoby do pełnego uczestnictwa w życiu obywatelskim w oparciu o znajomość pojęć i struktur społecznych i politycznych.</a:t>
          </a:r>
        </a:p>
      </dsp:txBody>
      <dsp:txXfrm>
        <a:off x="583112" y="3463152"/>
        <a:ext cx="6620462" cy="186399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AADE5B-F52D-40E8-A1A8-B33A053E19E4}">
      <dsp:nvSpPr>
        <dsp:cNvPr id="0" name=""/>
        <dsp:cNvSpPr/>
      </dsp:nvSpPr>
      <dsp:spPr>
        <a:xfrm>
          <a:off x="1554556" y="239"/>
          <a:ext cx="4811428" cy="3315074"/>
        </a:xfrm>
        <a:prstGeom prst="roundRect">
          <a:avLst/>
        </a:prstGeom>
        <a:blipFill rotWithShape="1">
          <a:blip xmlns:r="http://schemas.openxmlformats.org/officeDocument/2006/relationships" r:embed="rId1"/>
          <a:srcRect/>
          <a:stretch>
            <a:fillRect t="-8000" b="-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EA92E7-0663-4968-9453-C3BD52D3ECFF}">
      <dsp:nvSpPr>
        <dsp:cNvPr id="0" name=""/>
        <dsp:cNvSpPr/>
      </dsp:nvSpPr>
      <dsp:spPr>
        <a:xfrm>
          <a:off x="1487629" y="3696731"/>
          <a:ext cx="4811428" cy="1026183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>
              <a:solidFill>
                <a:srgbClr val="C00000"/>
              </a:solidFill>
              <a:latin typeface="+mj-lt"/>
            </a:rPr>
            <a:t>Zdolność osoby do wcielania pomysłów w czyn. Obejmują kreatywność, innowacyjność i podejmowanie ryzyka, a także zdolność do planowania przedsięwzięć i prowadzenia ich dla osiągnięcia zamierzonych celów</a:t>
          </a:r>
        </a:p>
      </dsp:txBody>
      <dsp:txXfrm>
        <a:off x="1487629" y="3696731"/>
        <a:ext cx="4811428" cy="102618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EA9D6-E491-4E1E-B2BD-4F253BB9B251}">
      <dsp:nvSpPr>
        <dsp:cNvPr id="0" name=""/>
        <dsp:cNvSpPr/>
      </dsp:nvSpPr>
      <dsp:spPr>
        <a:xfrm rot="5400000">
          <a:off x="4561646" y="-1572336"/>
          <a:ext cx="1466600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>
              <a:solidFill>
                <a:srgbClr val="FF0000"/>
              </a:solidFill>
            </a:rPr>
            <a:t>Zdolność identyfikowania dostępnych możliwości działalności osobistej, zawodowej lub gospodarczej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>
              <a:solidFill>
                <a:srgbClr val="FF0000"/>
              </a:solidFill>
            </a:rPr>
            <a:t>Rozumienie zasad działania gospodarki.</a:t>
          </a:r>
        </a:p>
      </dsp:txBody>
      <dsp:txXfrm rot="-5400000">
        <a:off x="2803207" y="257697"/>
        <a:ext cx="4911885" cy="1323412"/>
      </dsp:txXfrm>
    </dsp:sp>
    <dsp:sp modelId="{85559D66-D40E-4C93-8EBB-447F62293E5B}">
      <dsp:nvSpPr>
        <dsp:cNvPr id="0" name=""/>
        <dsp:cNvSpPr/>
      </dsp:nvSpPr>
      <dsp:spPr>
        <a:xfrm>
          <a:off x="0" y="2777"/>
          <a:ext cx="2803207" cy="1833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WIEDZA</a:t>
          </a:r>
        </a:p>
      </dsp:txBody>
      <dsp:txXfrm>
        <a:off x="89492" y="92269"/>
        <a:ext cx="2624223" cy="1654266"/>
      </dsp:txXfrm>
    </dsp:sp>
    <dsp:sp modelId="{CD3311B1-E3B3-4510-B350-30AE3726597A}">
      <dsp:nvSpPr>
        <dsp:cNvPr id="0" name=""/>
        <dsp:cNvSpPr/>
      </dsp:nvSpPr>
      <dsp:spPr>
        <a:xfrm rot="5400000">
          <a:off x="4561646" y="352576"/>
          <a:ext cx="1466600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>
              <a:solidFill>
                <a:srgbClr val="FF0000"/>
              </a:solidFill>
            </a:rPr>
            <a:t>Proaktywne zarządzanie projektami (planowanie, organizowanie, zarządzanie, kierowanie i zlecanie zadań, analizowanie, komunikowanie, sporządzanie raportów, ocenię i sprawozdawczość)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>
              <a:solidFill>
                <a:srgbClr val="FF0000"/>
              </a:solidFill>
            </a:rPr>
            <a:t>Skutecznej reprezentacji i negocjacji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600" kern="1200" dirty="0">
              <a:solidFill>
                <a:srgbClr val="FF0000"/>
              </a:solidFill>
            </a:rPr>
            <a:t>Zdolność pracy indywidualnej i w zespołach.</a:t>
          </a:r>
        </a:p>
      </dsp:txBody>
      <dsp:txXfrm rot="-5400000">
        <a:off x="2803207" y="2182609"/>
        <a:ext cx="4911885" cy="1323412"/>
      </dsp:txXfrm>
    </dsp:sp>
    <dsp:sp modelId="{FA487E8E-F17D-477C-8958-2E231AD2F514}">
      <dsp:nvSpPr>
        <dsp:cNvPr id="0" name=""/>
        <dsp:cNvSpPr/>
      </dsp:nvSpPr>
      <dsp:spPr>
        <a:xfrm>
          <a:off x="0" y="1927690"/>
          <a:ext cx="2803207" cy="1833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UMIEJĘTNOŚCI</a:t>
          </a:r>
        </a:p>
      </dsp:txBody>
      <dsp:txXfrm>
        <a:off x="89492" y="2017182"/>
        <a:ext cx="2624223" cy="1654266"/>
      </dsp:txXfrm>
    </dsp:sp>
    <dsp:sp modelId="{091DD057-6E24-4833-93C3-C1E156DF1D9C}">
      <dsp:nvSpPr>
        <dsp:cNvPr id="0" name=""/>
        <dsp:cNvSpPr/>
      </dsp:nvSpPr>
      <dsp:spPr>
        <a:xfrm rot="5400000">
          <a:off x="4561646" y="2277489"/>
          <a:ext cx="1466600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>
              <a:solidFill>
                <a:srgbClr val="FF0000"/>
              </a:solidFill>
            </a:rPr>
            <a:t>Inicjatywność, aktywność, niezależność i innowacyjność w życiu osobistym, społecznym i w pracy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800" kern="1200" dirty="0">
              <a:solidFill>
                <a:srgbClr val="FF0000"/>
              </a:solidFill>
            </a:rPr>
            <a:t>Motywacja i determinacja w kierunku realizowania celów.</a:t>
          </a:r>
        </a:p>
      </dsp:txBody>
      <dsp:txXfrm rot="-5400000">
        <a:off x="2803207" y="4107522"/>
        <a:ext cx="4911885" cy="1323412"/>
      </dsp:txXfrm>
    </dsp:sp>
    <dsp:sp modelId="{B57E4DAD-510A-4213-B73B-E9B2D1796C07}">
      <dsp:nvSpPr>
        <dsp:cNvPr id="0" name=""/>
        <dsp:cNvSpPr/>
      </dsp:nvSpPr>
      <dsp:spPr>
        <a:xfrm>
          <a:off x="0" y="3852603"/>
          <a:ext cx="2803207" cy="1833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POSTAWY</a:t>
          </a:r>
        </a:p>
      </dsp:txBody>
      <dsp:txXfrm>
        <a:off x="89492" y="3942095"/>
        <a:ext cx="2624223" cy="165426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AADE5B-F52D-40E8-A1A8-B33A053E19E4}">
      <dsp:nvSpPr>
        <dsp:cNvPr id="0" name=""/>
        <dsp:cNvSpPr/>
      </dsp:nvSpPr>
      <dsp:spPr>
        <a:xfrm>
          <a:off x="1571122" y="0"/>
          <a:ext cx="4693174" cy="3233597"/>
        </a:xfrm>
        <a:prstGeom prst="roundRect">
          <a:avLst/>
        </a:prstGeom>
        <a:blipFill rotWithShape="1">
          <a:blip xmlns:r="http://schemas.openxmlformats.org/officeDocument/2006/relationships" r:embed="rId1"/>
          <a:srcRect/>
          <a:stretch>
            <a:fillRect t="-12000" b="-1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EA92E7-0663-4968-9453-C3BD52D3ECFF}">
      <dsp:nvSpPr>
        <dsp:cNvPr id="0" name=""/>
        <dsp:cNvSpPr/>
      </dsp:nvSpPr>
      <dsp:spPr>
        <a:xfrm>
          <a:off x="1505840" y="3605624"/>
          <a:ext cx="4693174" cy="1000962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>
              <a:solidFill>
                <a:srgbClr val="C00000"/>
              </a:solidFill>
              <a:latin typeface="+mj-lt"/>
            </a:rPr>
            <a:t>Docenianie znaczenia twórczego wyrażania idei, doświadczeń i uczuć za pośrednictwem szeregu środków wyrazu, w tym muzyki, sztuk teatralnych, literatury i sztuk wizualnych.</a:t>
          </a:r>
        </a:p>
      </dsp:txBody>
      <dsp:txXfrm>
        <a:off x="1505840" y="3605624"/>
        <a:ext cx="4693174" cy="10009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B9033D-D56E-42C8-9344-DAA51EE19764}">
      <dsp:nvSpPr>
        <dsp:cNvPr id="0" name=""/>
        <dsp:cNvSpPr/>
      </dsp:nvSpPr>
      <dsp:spPr>
        <a:xfrm>
          <a:off x="3623314" y="2430269"/>
          <a:ext cx="2970329" cy="2970329"/>
        </a:xfrm>
        <a:prstGeom prst="gear9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/>
            <a:t>Wiedzy </a:t>
          </a:r>
        </a:p>
      </dsp:txBody>
      <dsp:txXfrm>
        <a:off x="4220482" y="3126054"/>
        <a:ext cx="1775993" cy="1526811"/>
      </dsp:txXfrm>
    </dsp:sp>
    <dsp:sp modelId="{3253E654-1C90-4A1D-9984-2D6D3713DE05}">
      <dsp:nvSpPr>
        <dsp:cNvPr id="0" name=""/>
        <dsp:cNvSpPr/>
      </dsp:nvSpPr>
      <dsp:spPr>
        <a:xfrm>
          <a:off x="1895122" y="1728191"/>
          <a:ext cx="2160239" cy="2160239"/>
        </a:xfrm>
        <a:prstGeom prst="gear6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/>
            <a:t>Umiejętności </a:t>
          </a:r>
        </a:p>
      </dsp:txBody>
      <dsp:txXfrm>
        <a:off x="2438969" y="2275325"/>
        <a:ext cx="1072545" cy="1065971"/>
      </dsp:txXfrm>
    </dsp:sp>
    <dsp:sp modelId="{80AAC607-B7F5-4968-B909-EC4BFA8FAE6B}">
      <dsp:nvSpPr>
        <dsp:cNvPr id="0" name=""/>
        <dsp:cNvSpPr/>
      </dsp:nvSpPr>
      <dsp:spPr>
        <a:xfrm rot="20700000">
          <a:off x="3105077" y="237846"/>
          <a:ext cx="2116593" cy="2116593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 dirty="0"/>
            <a:t>Postaw </a:t>
          </a:r>
        </a:p>
      </dsp:txBody>
      <dsp:txXfrm rot="-20700000">
        <a:off x="3569308" y="702077"/>
        <a:ext cx="1188131" cy="1188131"/>
      </dsp:txXfrm>
    </dsp:sp>
    <dsp:sp modelId="{98E4BA7A-4CF2-4A65-BE3B-C146F371FCAA}">
      <dsp:nvSpPr>
        <dsp:cNvPr id="0" name=""/>
        <dsp:cNvSpPr/>
      </dsp:nvSpPr>
      <dsp:spPr>
        <a:xfrm>
          <a:off x="3408384" y="1974351"/>
          <a:ext cx="3802021" cy="3802021"/>
        </a:xfrm>
        <a:prstGeom prst="circularArrow">
          <a:avLst>
            <a:gd name="adj1" fmla="val 4688"/>
            <a:gd name="adj2" fmla="val 299029"/>
            <a:gd name="adj3" fmla="val 2539023"/>
            <a:gd name="adj4" fmla="val 15812887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30014F-10C6-4E08-81FF-FB73EDE97B1C}">
      <dsp:nvSpPr>
        <dsp:cNvPr id="0" name=""/>
        <dsp:cNvSpPr/>
      </dsp:nvSpPr>
      <dsp:spPr>
        <a:xfrm>
          <a:off x="1512548" y="1245035"/>
          <a:ext cx="2762406" cy="276240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1C78E4-FB0C-4155-BA72-228D925C64E0}">
      <dsp:nvSpPr>
        <dsp:cNvPr id="0" name=""/>
        <dsp:cNvSpPr/>
      </dsp:nvSpPr>
      <dsp:spPr>
        <a:xfrm>
          <a:off x="2615487" y="-230943"/>
          <a:ext cx="2978430" cy="297843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EA9D6-E491-4E1E-B2BD-4F253BB9B251}">
      <dsp:nvSpPr>
        <dsp:cNvPr id="0" name=""/>
        <dsp:cNvSpPr/>
      </dsp:nvSpPr>
      <dsp:spPr>
        <a:xfrm rot="5400000">
          <a:off x="4580211" y="-1595613"/>
          <a:ext cx="1429471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Znajomość słownictwa, gramatyki funkcjonalnej i funkcji języka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Znajomość pewnego zakresu tekstów literackich i innych, głównych cech rozmaitych stylów itd.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Świadomość zmienności języka i sposobów porozumiewania się w różnych kontekstach</a:t>
          </a:r>
        </a:p>
      </dsp:txBody>
      <dsp:txXfrm rot="-5400000">
        <a:off x="2803208" y="251171"/>
        <a:ext cx="4913698" cy="1289909"/>
      </dsp:txXfrm>
    </dsp:sp>
    <dsp:sp modelId="{85559D66-D40E-4C93-8EBB-447F62293E5B}">
      <dsp:nvSpPr>
        <dsp:cNvPr id="0" name=""/>
        <dsp:cNvSpPr/>
      </dsp:nvSpPr>
      <dsp:spPr>
        <a:xfrm>
          <a:off x="0" y="2707"/>
          <a:ext cx="2803207" cy="17868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WIEDZA</a:t>
          </a:r>
        </a:p>
      </dsp:txBody>
      <dsp:txXfrm>
        <a:off x="87226" y="89933"/>
        <a:ext cx="2628755" cy="1612386"/>
      </dsp:txXfrm>
    </dsp:sp>
    <dsp:sp modelId="{CD3311B1-E3B3-4510-B350-30AE3726597A}">
      <dsp:nvSpPr>
        <dsp:cNvPr id="0" name=""/>
        <dsp:cNvSpPr/>
      </dsp:nvSpPr>
      <dsp:spPr>
        <a:xfrm rot="5400000">
          <a:off x="4580211" y="280567"/>
          <a:ext cx="1429471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Porozumiewania się w mowie i piśmie w różnych sytuacjach komunikacyjnych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Rozróżniania i wykorzystywania różnych typów tekstów,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Poszukiwania, gromadzenia i przetwarzania informacji itd..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Formułowania i wyrażania własnych argumentów w mowie i piśmie w przekonujący sposób, odpowiednio do kontekstu.</a:t>
          </a:r>
        </a:p>
      </dsp:txBody>
      <dsp:txXfrm rot="-5400000">
        <a:off x="2803208" y="2127352"/>
        <a:ext cx="4913698" cy="1289909"/>
      </dsp:txXfrm>
    </dsp:sp>
    <dsp:sp modelId="{FA487E8E-F17D-477C-8958-2E231AD2F514}">
      <dsp:nvSpPr>
        <dsp:cNvPr id="0" name=""/>
        <dsp:cNvSpPr/>
      </dsp:nvSpPr>
      <dsp:spPr>
        <a:xfrm>
          <a:off x="0" y="1878888"/>
          <a:ext cx="2803207" cy="17868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UMIEJĘTNOŚCI</a:t>
          </a:r>
        </a:p>
      </dsp:txBody>
      <dsp:txXfrm>
        <a:off x="87226" y="1966114"/>
        <a:ext cx="2628755" cy="1612386"/>
      </dsp:txXfrm>
    </dsp:sp>
    <dsp:sp modelId="{091DD057-6E24-4833-93C3-C1E156DF1D9C}">
      <dsp:nvSpPr>
        <dsp:cNvPr id="0" name=""/>
        <dsp:cNvSpPr/>
      </dsp:nvSpPr>
      <dsp:spPr>
        <a:xfrm rot="5400000">
          <a:off x="4580211" y="2156748"/>
          <a:ext cx="1429471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Skłonność do krytycznego i konstruktywnego dialogu,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Wrażliwość na walory estetyczne oraz chęć ich urzeczywistniania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300" kern="1200" dirty="0">
              <a:solidFill>
                <a:srgbClr val="FF0000"/>
              </a:solidFill>
            </a:rPr>
            <a:t>Zainteresowanie kontaktami z innymi ludźmi.</a:t>
          </a:r>
        </a:p>
      </dsp:txBody>
      <dsp:txXfrm rot="-5400000">
        <a:off x="2803208" y="4003533"/>
        <a:ext cx="4913698" cy="1289909"/>
      </dsp:txXfrm>
    </dsp:sp>
    <dsp:sp modelId="{B57E4DAD-510A-4213-B73B-E9B2D1796C07}">
      <dsp:nvSpPr>
        <dsp:cNvPr id="0" name=""/>
        <dsp:cNvSpPr/>
      </dsp:nvSpPr>
      <dsp:spPr>
        <a:xfrm>
          <a:off x="0" y="3755068"/>
          <a:ext cx="2803207" cy="17868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POSTAWY</a:t>
          </a:r>
        </a:p>
      </dsp:txBody>
      <dsp:txXfrm>
        <a:off x="87226" y="3842294"/>
        <a:ext cx="2628755" cy="16123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EA9D6-E491-4E1E-B2BD-4F253BB9B251}">
      <dsp:nvSpPr>
        <dsp:cNvPr id="0" name=""/>
        <dsp:cNvSpPr/>
      </dsp:nvSpPr>
      <dsp:spPr>
        <a:xfrm rot="5400000">
          <a:off x="4589493" y="-1607251"/>
          <a:ext cx="1410906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700" kern="1200" dirty="0">
              <a:solidFill>
                <a:srgbClr val="FF0000"/>
              </a:solidFill>
            </a:rPr>
            <a:t>Znajomość słownictwa  i gramatyki funkcjonalnej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700" kern="1200" dirty="0">
              <a:solidFill>
                <a:srgbClr val="FF0000"/>
              </a:solidFill>
            </a:rPr>
            <a:t>Znajomość konwencji społecznych oraz aspektu kulturowego i zmienności języków.</a:t>
          </a:r>
        </a:p>
      </dsp:txBody>
      <dsp:txXfrm rot="-5400000">
        <a:off x="2803207" y="247910"/>
        <a:ext cx="4914604" cy="1273156"/>
      </dsp:txXfrm>
    </dsp:sp>
    <dsp:sp modelId="{85559D66-D40E-4C93-8EBB-447F62293E5B}">
      <dsp:nvSpPr>
        <dsp:cNvPr id="0" name=""/>
        <dsp:cNvSpPr/>
      </dsp:nvSpPr>
      <dsp:spPr>
        <a:xfrm>
          <a:off x="0" y="2672"/>
          <a:ext cx="2803207" cy="17636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WIEDZA</a:t>
          </a:r>
        </a:p>
      </dsp:txBody>
      <dsp:txXfrm>
        <a:off x="86093" y="88765"/>
        <a:ext cx="2631021" cy="1591447"/>
      </dsp:txXfrm>
    </dsp:sp>
    <dsp:sp modelId="{CD3311B1-E3B3-4510-B350-30AE3726597A}">
      <dsp:nvSpPr>
        <dsp:cNvPr id="0" name=""/>
        <dsp:cNvSpPr/>
      </dsp:nvSpPr>
      <dsp:spPr>
        <a:xfrm rot="5400000">
          <a:off x="4589493" y="244563"/>
          <a:ext cx="1410906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700" kern="1200" dirty="0">
              <a:solidFill>
                <a:srgbClr val="FF0000"/>
              </a:solidFill>
            </a:rPr>
            <a:t>Zdolność rozumienia komunikatów słownych,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700" kern="1200" dirty="0">
              <a:solidFill>
                <a:srgbClr val="FF0000"/>
              </a:solidFill>
            </a:rPr>
            <a:t>Inicjowania, podtrzymywania i kończenia rozmowy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700" kern="1200" dirty="0">
              <a:solidFill>
                <a:srgbClr val="FF0000"/>
              </a:solidFill>
            </a:rPr>
            <a:t>Czytania, rozumienia i pisania tekstów, odpowiednio do potrzeb danej osoby.</a:t>
          </a:r>
        </a:p>
      </dsp:txBody>
      <dsp:txXfrm rot="-5400000">
        <a:off x="2803207" y="2099725"/>
        <a:ext cx="4914604" cy="1273156"/>
      </dsp:txXfrm>
    </dsp:sp>
    <dsp:sp modelId="{FA487E8E-F17D-477C-8958-2E231AD2F514}">
      <dsp:nvSpPr>
        <dsp:cNvPr id="0" name=""/>
        <dsp:cNvSpPr/>
      </dsp:nvSpPr>
      <dsp:spPr>
        <a:xfrm>
          <a:off x="0" y="1854486"/>
          <a:ext cx="2803207" cy="17636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UMIEJĘTNOŚCI</a:t>
          </a:r>
        </a:p>
      </dsp:txBody>
      <dsp:txXfrm>
        <a:off x="86093" y="1940579"/>
        <a:ext cx="2631021" cy="1591447"/>
      </dsp:txXfrm>
    </dsp:sp>
    <dsp:sp modelId="{091DD057-6E24-4833-93C3-C1E156DF1D9C}">
      <dsp:nvSpPr>
        <dsp:cNvPr id="0" name=""/>
        <dsp:cNvSpPr/>
      </dsp:nvSpPr>
      <dsp:spPr>
        <a:xfrm rot="5400000">
          <a:off x="4589493" y="2096378"/>
          <a:ext cx="1410906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700" kern="1200" dirty="0">
              <a:solidFill>
                <a:srgbClr val="FF0000"/>
              </a:solidFill>
            </a:rPr>
            <a:t>Świadomość  różnorodności kulturowej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700" kern="1200" dirty="0">
              <a:solidFill>
                <a:srgbClr val="FF0000"/>
              </a:solidFill>
            </a:rPr>
            <a:t>Zainteresowanie i ciekawość języków i komunikacji międzykulturowej.</a:t>
          </a:r>
        </a:p>
      </dsp:txBody>
      <dsp:txXfrm rot="-5400000">
        <a:off x="2803207" y="3951540"/>
        <a:ext cx="4914604" cy="1273156"/>
      </dsp:txXfrm>
    </dsp:sp>
    <dsp:sp modelId="{B57E4DAD-510A-4213-B73B-E9B2D1796C07}">
      <dsp:nvSpPr>
        <dsp:cNvPr id="0" name=""/>
        <dsp:cNvSpPr/>
      </dsp:nvSpPr>
      <dsp:spPr>
        <a:xfrm>
          <a:off x="0" y="3706301"/>
          <a:ext cx="2803207" cy="17636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POSTAWY</a:t>
          </a:r>
        </a:p>
      </dsp:txBody>
      <dsp:txXfrm>
        <a:off x="86093" y="3792394"/>
        <a:ext cx="2631021" cy="159144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EA9D6-E491-4E1E-B2BD-4F253BB9B251}">
      <dsp:nvSpPr>
        <dsp:cNvPr id="0" name=""/>
        <dsp:cNvSpPr/>
      </dsp:nvSpPr>
      <dsp:spPr>
        <a:xfrm rot="5400000">
          <a:off x="4570929" y="-1583974"/>
          <a:ext cx="1448035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W dziedzinie matematyki: znajomość miar i struktur, głównych operacji i sposobów prezentacji matematycznej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W przypadku nauki i techniki: znajomość głównych zasad rządzących naturą, podstawowych pojęć naukowych, zasad i metod, techniki i produktów.</a:t>
          </a:r>
        </a:p>
      </dsp:txBody>
      <dsp:txXfrm rot="-5400000">
        <a:off x="2803208" y="254434"/>
        <a:ext cx="4912792" cy="1306661"/>
      </dsp:txXfrm>
    </dsp:sp>
    <dsp:sp modelId="{85559D66-D40E-4C93-8EBB-447F62293E5B}">
      <dsp:nvSpPr>
        <dsp:cNvPr id="0" name=""/>
        <dsp:cNvSpPr/>
      </dsp:nvSpPr>
      <dsp:spPr>
        <a:xfrm>
          <a:off x="0" y="2742"/>
          <a:ext cx="2803207" cy="18100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WIEDZA</a:t>
          </a:r>
        </a:p>
      </dsp:txBody>
      <dsp:txXfrm>
        <a:off x="88359" y="91101"/>
        <a:ext cx="2626489" cy="1633326"/>
      </dsp:txXfrm>
    </dsp:sp>
    <dsp:sp modelId="{CD3311B1-E3B3-4510-B350-30AE3726597A}">
      <dsp:nvSpPr>
        <dsp:cNvPr id="0" name=""/>
        <dsp:cNvSpPr/>
      </dsp:nvSpPr>
      <dsp:spPr>
        <a:xfrm rot="5400000">
          <a:off x="4570929" y="316572"/>
          <a:ext cx="1448035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Stosowania głównych zasad i procesów matematycznych w codziennych sytuacjach prywatnych i zawodowych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Zdolność do wykorzystywania i posługiwania się narzędziami i urządzeniami technicznymi oraz danymi naukowymi do osiągnięcia celu bądź podjęcia decyzji lub wyciągnięcia wniosku.</a:t>
          </a:r>
        </a:p>
      </dsp:txBody>
      <dsp:txXfrm rot="-5400000">
        <a:off x="2803208" y="2154981"/>
        <a:ext cx="4912792" cy="1306661"/>
      </dsp:txXfrm>
    </dsp:sp>
    <dsp:sp modelId="{FA487E8E-F17D-477C-8958-2E231AD2F514}">
      <dsp:nvSpPr>
        <dsp:cNvPr id="0" name=""/>
        <dsp:cNvSpPr/>
      </dsp:nvSpPr>
      <dsp:spPr>
        <a:xfrm>
          <a:off x="0" y="1903289"/>
          <a:ext cx="2803207" cy="18100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UMIEJĘTNOŚCI</a:t>
          </a:r>
        </a:p>
      </dsp:txBody>
      <dsp:txXfrm>
        <a:off x="88359" y="1991648"/>
        <a:ext cx="2626489" cy="1633326"/>
      </dsp:txXfrm>
    </dsp:sp>
    <dsp:sp modelId="{091DD057-6E24-4833-93C3-C1E156DF1D9C}">
      <dsp:nvSpPr>
        <dsp:cNvPr id="0" name=""/>
        <dsp:cNvSpPr/>
      </dsp:nvSpPr>
      <dsp:spPr>
        <a:xfrm rot="5400000">
          <a:off x="4570929" y="2217119"/>
          <a:ext cx="1448035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Szacunku dla prawdy i chęci szukania przyczyn i oceniania ich zasadności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Krytycznego rozumienia i ciekawości, zainteresowanie kwestiami etycznymi, poszanowanie bezpieczeństwa i trwałości w odniesieniu do postępu naukowo – technicznego. </a:t>
          </a:r>
        </a:p>
      </dsp:txBody>
      <dsp:txXfrm rot="-5400000">
        <a:off x="2803208" y="4055528"/>
        <a:ext cx="4912792" cy="1306661"/>
      </dsp:txXfrm>
    </dsp:sp>
    <dsp:sp modelId="{B57E4DAD-510A-4213-B73B-E9B2D1796C07}">
      <dsp:nvSpPr>
        <dsp:cNvPr id="0" name=""/>
        <dsp:cNvSpPr/>
      </dsp:nvSpPr>
      <dsp:spPr>
        <a:xfrm>
          <a:off x="0" y="3803836"/>
          <a:ext cx="2803207" cy="18100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POSTAWY</a:t>
          </a:r>
        </a:p>
      </dsp:txBody>
      <dsp:txXfrm>
        <a:off x="88359" y="3892195"/>
        <a:ext cx="2626489" cy="163332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EA9D6-E491-4E1E-B2BD-4F253BB9B251}">
      <dsp:nvSpPr>
        <dsp:cNvPr id="0" name=""/>
        <dsp:cNvSpPr/>
      </dsp:nvSpPr>
      <dsp:spPr>
        <a:xfrm rot="5400000">
          <a:off x="4580211" y="-1595612"/>
          <a:ext cx="1429471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Rozumienie i znajomość natury, roli i możliwości TSI w codziennych kontekstach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Znajomość głównych aplikacji komputerowych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Możliwości i potencjalne zagrożenia związane z Internetem i komunikacją za pośrednictwem mediów elektronicznych.</a:t>
          </a:r>
        </a:p>
      </dsp:txBody>
      <dsp:txXfrm rot="-5400000">
        <a:off x="2803208" y="251172"/>
        <a:ext cx="4913698" cy="1289909"/>
      </dsp:txXfrm>
    </dsp:sp>
    <dsp:sp modelId="{85559D66-D40E-4C93-8EBB-447F62293E5B}">
      <dsp:nvSpPr>
        <dsp:cNvPr id="0" name=""/>
        <dsp:cNvSpPr/>
      </dsp:nvSpPr>
      <dsp:spPr>
        <a:xfrm>
          <a:off x="0" y="2707"/>
          <a:ext cx="2803207" cy="17868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WIEDZA</a:t>
          </a:r>
        </a:p>
      </dsp:txBody>
      <dsp:txXfrm>
        <a:off x="87226" y="89933"/>
        <a:ext cx="2628755" cy="1612387"/>
      </dsp:txXfrm>
    </dsp:sp>
    <dsp:sp modelId="{CD3311B1-E3B3-4510-B350-30AE3726597A}">
      <dsp:nvSpPr>
        <dsp:cNvPr id="0" name=""/>
        <dsp:cNvSpPr/>
      </dsp:nvSpPr>
      <dsp:spPr>
        <a:xfrm rot="5400000">
          <a:off x="4580211" y="280568"/>
          <a:ext cx="1429471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Zdolność poszukiwania, gromadzenia i przetwarzania informacji oraz ich wykorzystywanie w krytyczny i systematyczny sposób, przy jednoczesnej ocenie ich odpowiedniości, z rozróżnieniem elementów rzeczywistych od wirtualnych.</a:t>
          </a:r>
        </a:p>
      </dsp:txBody>
      <dsp:txXfrm rot="-5400000">
        <a:off x="2803208" y="2127353"/>
        <a:ext cx="4913698" cy="1289909"/>
      </dsp:txXfrm>
    </dsp:sp>
    <dsp:sp modelId="{FA487E8E-F17D-477C-8958-2E231AD2F514}">
      <dsp:nvSpPr>
        <dsp:cNvPr id="0" name=""/>
        <dsp:cNvSpPr/>
      </dsp:nvSpPr>
      <dsp:spPr>
        <a:xfrm>
          <a:off x="0" y="1878888"/>
          <a:ext cx="2803207" cy="17868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UMIEJĘTNOŚCI</a:t>
          </a:r>
        </a:p>
      </dsp:txBody>
      <dsp:txXfrm>
        <a:off x="87226" y="1966114"/>
        <a:ext cx="2628755" cy="1612387"/>
      </dsp:txXfrm>
    </dsp:sp>
    <dsp:sp modelId="{091DD057-6E24-4833-93C3-C1E156DF1D9C}">
      <dsp:nvSpPr>
        <dsp:cNvPr id="0" name=""/>
        <dsp:cNvSpPr/>
      </dsp:nvSpPr>
      <dsp:spPr>
        <a:xfrm rot="5400000">
          <a:off x="4580211" y="2156749"/>
          <a:ext cx="1429471" cy="498347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Krytyczna i refleksyjna w stosunku do dostępnych informacji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1400" kern="1200" dirty="0">
              <a:solidFill>
                <a:srgbClr val="FF0000"/>
              </a:solidFill>
            </a:rPr>
            <a:t>Odpowiedzialne wykorzystywanie mediów społecznościowych.</a:t>
          </a:r>
        </a:p>
      </dsp:txBody>
      <dsp:txXfrm rot="-5400000">
        <a:off x="2803208" y="4003534"/>
        <a:ext cx="4913698" cy="1289909"/>
      </dsp:txXfrm>
    </dsp:sp>
    <dsp:sp modelId="{B57E4DAD-510A-4213-B73B-E9B2D1796C07}">
      <dsp:nvSpPr>
        <dsp:cNvPr id="0" name=""/>
        <dsp:cNvSpPr/>
      </dsp:nvSpPr>
      <dsp:spPr>
        <a:xfrm>
          <a:off x="0" y="3755069"/>
          <a:ext cx="2803207" cy="17868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2400" kern="1200" dirty="0"/>
            <a:t>POSTAWY</a:t>
          </a:r>
        </a:p>
      </dsp:txBody>
      <dsp:txXfrm>
        <a:off x="87226" y="3842295"/>
        <a:ext cx="2628755" cy="16123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8C70727-74E5-447E-A19B-6E779A481711}" type="datetimeFigureOut">
              <a:rPr lang="pl-PL"/>
              <a:pPr>
                <a:defRPr/>
              </a:pPr>
              <a:t>26.02.2019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smtClean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C14C6F7-FEA2-4E48-9BD9-805A2CCE0753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0406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C14C6F7-FEA2-4E48-9BD9-805A2CCE0753}" type="slidenum">
              <a:rPr lang="pl-PL" smtClean="0"/>
              <a:pPr>
                <a:defRPr/>
              </a:pPr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3689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11188" y="1196975"/>
            <a:ext cx="79248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41275" cap="flat" cmpd="sng">
            <a:solidFill>
              <a:srgbClr val="136ED3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051051" y="3068638"/>
            <a:ext cx="6511925" cy="0"/>
          </a:xfrm>
          <a:prstGeom prst="line">
            <a:avLst/>
          </a:prstGeom>
          <a:noFill/>
          <a:ln w="34925">
            <a:solidFill>
              <a:srgbClr val="2181EB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1196975"/>
            <a:ext cx="6400800" cy="1871663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/>
            </a:lvl1pPr>
          </a:lstStyle>
          <a:p>
            <a:pPr lvl="0"/>
            <a:r>
              <a:rPr lang="pl-PL" altLang="pl-PL" noProof="0" dirty="0" smtClean="0"/>
              <a:t>Kliknij, aby edytować styl wzorca podtytułu</a:t>
            </a:r>
          </a:p>
        </p:txBody>
      </p:sp>
      <p:pic>
        <p:nvPicPr>
          <p:cNvPr id="17" name="Obraz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06574"/>
            <a:ext cx="8299062" cy="2209601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912740"/>
            <a:ext cx="2507569" cy="2435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451601" y="404813"/>
            <a:ext cx="1946275" cy="550545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11188" y="404813"/>
            <a:ext cx="5688012" cy="550545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57444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3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11188" y="1700213"/>
            <a:ext cx="3816350" cy="421005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9939" y="1700213"/>
            <a:ext cx="3817937" cy="421005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55651" y="404813"/>
            <a:ext cx="669607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en-US" smtClean="0"/>
              <a:t>Kliknij, aby edytować styl wzorca tytułu</a:t>
            </a:r>
          </a:p>
        </p:txBody>
      </p:sp>
      <p:sp>
        <p:nvSpPr>
          <p:cNvPr id="1027" name="Freeform 7"/>
          <p:cNvSpPr>
            <a:spLocks noChangeArrowheads="1"/>
          </p:cNvSpPr>
          <p:nvPr/>
        </p:nvSpPr>
        <p:spPr bwMode="auto">
          <a:xfrm>
            <a:off x="468312" y="260350"/>
            <a:ext cx="8156575" cy="64837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34925" cap="flat" cmpd="sng">
            <a:solidFill>
              <a:srgbClr val="2181EB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pl-PL">
              <a:ln>
                <a:solidFill>
                  <a:srgbClr val="1472DA"/>
                </a:solidFill>
              </a:ln>
            </a:endParaRPr>
          </a:p>
        </p:txBody>
      </p: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468313" y="6165850"/>
            <a:ext cx="8229600" cy="0"/>
          </a:xfrm>
          <a:prstGeom prst="line">
            <a:avLst/>
          </a:prstGeom>
          <a:noFill/>
          <a:ln w="34925">
            <a:solidFill>
              <a:srgbClr val="1472DA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>
              <a:ln>
                <a:solidFill>
                  <a:srgbClr val="126CD0"/>
                </a:solidFill>
              </a:ln>
            </a:endParaRPr>
          </a:p>
        </p:txBody>
      </p:sp>
      <p:sp>
        <p:nvSpPr>
          <p:cNvPr id="1031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9" y="1700213"/>
            <a:ext cx="7786687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 dirty="0" smtClean="0"/>
              <a:t>Kliknij, aby edytować style wzorca tekstu</a:t>
            </a:r>
          </a:p>
          <a:p>
            <a:pPr lvl="1"/>
            <a:r>
              <a:rPr lang="pl-PL" altLang="pl-PL" dirty="0" smtClean="0"/>
              <a:t>Drugi poziom</a:t>
            </a:r>
          </a:p>
          <a:p>
            <a:pPr lvl="2"/>
            <a:r>
              <a:rPr lang="pl-PL" altLang="pl-PL" dirty="0" smtClean="0"/>
              <a:t>Trzeci poziom</a:t>
            </a:r>
          </a:p>
          <a:p>
            <a:pPr lvl="3"/>
            <a:r>
              <a:rPr lang="pl-PL" altLang="pl-PL" dirty="0" smtClean="0"/>
              <a:t>Czwarty poziom</a:t>
            </a:r>
          </a:p>
          <a:p>
            <a:pPr lvl="4"/>
            <a:r>
              <a:rPr lang="pl-PL" altLang="pl-PL" dirty="0" smtClean="0"/>
              <a:t>Piąty poziom</a:t>
            </a:r>
          </a:p>
        </p:txBody>
      </p:sp>
      <p:pic>
        <p:nvPicPr>
          <p:cNvPr id="2" name="Obraz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85" y="6298509"/>
            <a:ext cx="1762785" cy="481828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210" y="6421438"/>
            <a:ext cx="3383698" cy="1844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Garamond" pitchFamily="18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Garamond" pitchFamily="18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Garamond" pitchFamily="18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Garamond" pitchFamily="18" charset="0"/>
          <a:cs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Garamond" pitchFamily="18" charset="0"/>
          <a:cs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Garamond" pitchFamily="18" charset="0"/>
          <a:cs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Garamond" pitchFamily="18" charset="0"/>
          <a:cs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Garamond" pitchFamily="18" charset="0"/>
          <a:cs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50">
          <a:solidFill>
            <a:schemeClr val="tx1"/>
          </a:solidFill>
          <a:latin typeface="+mn-lt"/>
          <a:ea typeface="+mn-ea"/>
          <a:cs typeface="+mn-cs"/>
        </a:defRPr>
      </a:lvl1pPr>
      <a:lvl2pPr marL="502444" indent="-244079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1950">
          <a:solidFill>
            <a:schemeClr val="tx1"/>
          </a:solidFill>
          <a:latin typeface="+mn-lt"/>
          <a:cs typeface="+mn-cs"/>
        </a:defRPr>
      </a:lvl2pPr>
      <a:lvl3pPr marL="766763" indent="-26312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1650">
          <a:solidFill>
            <a:schemeClr val="tx1"/>
          </a:solidFill>
          <a:latin typeface="+mn-lt"/>
          <a:cs typeface="+mn-cs"/>
        </a:defRPr>
      </a:lvl3pPr>
      <a:lvl4pPr marL="1004888" indent="-23693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1500">
          <a:solidFill>
            <a:schemeClr val="tx1"/>
          </a:solidFill>
          <a:latin typeface="+mn-lt"/>
          <a:cs typeface="+mn-cs"/>
        </a:defRPr>
      </a:lvl4pPr>
      <a:lvl5pPr marL="1260872" indent="-2547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500">
          <a:solidFill>
            <a:schemeClr val="tx1"/>
          </a:solidFill>
          <a:latin typeface="+mn-lt"/>
          <a:cs typeface="+mn-cs"/>
        </a:defRPr>
      </a:lvl5pPr>
      <a:lvl6pPr marL="1603772" indent="-25479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500">
          <a:solidFill>
            <a:schemeClr val="tx1"/>
          </a:solidFill>
          <a:latin typeface="+mn-lt"/>
          <a:cs typeface="+mn-cs"/>
        </a:defRPr>
      </a:lvl6pPr>
      <a:lvl7pPr marL="1946672" indent="-25479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500">
          <a:solidFill>
            <a:schemeClr val="tx1"/>
          </a:solidFill>
          <a:latin typeface="+mn-lt"/>
          <a:cs typeface="+mn-cs"/>
        </a:defRPr>
      </a:lvl7pPr>
      <a:lvl8pPr marL="2289572" indent="-25479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500">
          <a:solidFill>
            <a:schemeClr val="tx1"/>
          </a:solidFill>
          <a:latin typeface="+mn-lt"/>
          <a:cs typeface="+mn-cs"/>
        </a:defRPr>
      </a:lvl8pPr>
      <a:lvl9pPr marL="2632472" indent="-25479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l-P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9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7.jfif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31.jp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subTitle" sz="quarter" idx="1"/>
          </p:nvPr>
        </p:nvSpPr>
        <p:spPr/>
        <p:txBody>
          <a:bodyPr/>
          <a:lstStyle/>
          <a:p>
            <a:endParaRPr lang="pl-PL" altLang="pl-PL" smtClean="0"/>
          </a:p>
          <a:p>
            <a:endParaRPr lang="pl-PL" altLang="pl-PL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530226" y="363088"/>
            <a:ext cx="8229600" cy="575623"/>
          </a:xfrm>
        </p:spPr>
        <p:txBody>
          <a:bodyPr/>
          <a:lstStyle/>
          <a:p>
            <a:pPr algn="ctr"/>
            <a:r>
              <a:rPr lang="pl-PL" b="1" dirty="0">
                <a:solidFill>
                  <a:srgbClr val="99272F"/>
                </a:solidFill>
                <a:latin typeface="+mn-lt"/>
              </a:rPr>
              <a:t>Kompetencje kluczowe</a:t>
            </a:r>
          </a:p>
        </p:txBody>
      </p:sp>
      <p:sp>
        <p:nvSpPr>
          <p:cNvPr id="7" name="Symbol zastępczy tekstu 6"/>
          <p:cNvSpPr>
            <a:spLocks noGrp="1"/>
          </p:cNvSpPr>
          <p:nvPr>
            <p:ph type="body" idx="1"/>
          </p:nvPr>
        </p:nvSpPr>
        <p:spPr>
          <a:xfrm>
            <a:off x="457199" y="934460"/>
            <a:ext cx="4040188" cy="576064"/>
          </a:xfrm>
        </p:spPr>
        <p:txBody>
          <a:bodyPr/>
          <a:lstStyle/>
          <a:p>
            <a:pPr algn="ctr"/>
            <a:r>
              <a:rPr lang="pl-PL" sz="3600" dirty="0">
                <a:solidFill>
                  <a:srgbClr val="1472DA"/>
                </a:solidFill>
              </a:rPr>
              <a:t>2006</a:t>
            </a:r>
          </a:p>
        </p:txBody>
      </p:sp>
      <p:sp>
        <p:nvSpPr>
          <p:cNvPr id="8" name="Symbol zastępczy zawartości 7"/>
          <p:cNvSpPr>
            <a:spLocks noGrp="1"/>
          </p:cNvSpPr>
          <p:nvPr>
            <p:ph sz="half" idx="2"/>
          </p:nvPr>
        </p:nvSpPr>
        <p:spPr>
          <a:xfrm>
            <a:off x="457200" y="1628800"/>
            <a:ext cx="4040187" cy="4497363"/>
          </a:xfrm>
        </p:spPr>
        <p:txBody>
          <a:bodyPr/>
          <a:lstStyle/>
          <a:p>
            <a:pPr marL="457200" indent="-457200">
              <a:buClr>
                <a:srgbClr val="1472DA"/>
              </a:buClr>
              <a:buSzPct val="104000"/>
              <a:buFont typeface="+mj-lt"/>
              <a:buAutoNum type="arabicPeriod"/>
            </a:pPr>
            <a:r>
              <a:rPr lang="pl-PL" dirty="0"/>
              <a:t>Porozumiewanie się w języku ojczystym.</a:t>
            </a:r>
          </a:p>
          <a:p>
            <a:pPr marL="457200" indent="-457200">
              <a:buClr>
                <a:srgbClr val="1472DA"/>
              </a:buClr>
              <a:buSzPct val="104000"/>
              <a:buFont typeface="+mj-lt"/>
              <a:buAutoNum type="arabicPeriod"/>
            </a:pPr>
            <a:r>
              <a:rPr lang="pl-PL" dirty="0"/>
              <a:t>Porozumiewanie się w językach obcych.</a:t>
            </a:r>
          </a:p>
          <a:p>
            <a:pPr marL="457200" indent="-457200">
              <a:buClr>
                <a:srgbClr val="1472DA"/>
              </a:buClr>
              <a:buSzPct val="104000"/>
              <a:buFont typeface="+mj-lt"/>
              <a:buAutoNum type="arabicPeriod"/>
            </a:pPr>
            <a:r>
              <a:rPr lang="pl-PL" dirty="0"/>
              <a:t>Kompetencje matematyczne i podstawowe kompetencje naukowo-techniczne.</a:t>
            </a:r>
          </a:p>
          <a:p>
            <a:pPr marL="457200" indent="-457200">
              <a:buClr>
                <a:srgbClr val="1472DA"/>
              </a:buClr>
              <a:buSzPct val="104000"/>
              <a:buFont typeface="+mj-lt"/>
              <a:buAutoNum type="arabicPeriod"/>
            </a:pPr>
            <a:r>
              <a:rPr lang="pl-PL" dirty="0"/>
              <a:t>Kompetencje informatyczne.</a:t>
            </a:r>
          </a:p>
          <a:p>
            <a:pPr marL="457200" indent="-457200">
              <a:buClr>
                <a:srgbClr val="1472DA"/>
              </a:buClr>
              <a:buSzPct val="104000"/>
              <a:buFont typeface="+mj-lt"/>
              <a:buAutoNum type="arabicPeriod"/>
            </a:pPr>
            <a:r>
              <a:rPr lang="pl-PL" dirty="0"/>
              <a:t>Umiejętność uczenia się.</a:t>
            </a:r>
          </a:p>
          <a:p>
            <a:pPr marL="457200" indent="-457200">
              <a:buClr>
                <a:srgbClr val="1472DA"/>
              </a:buClr>
              <a:buSzPct val="104000"/>
              <a:buFont typeface="+mj-lt"/>
              <a:buAutoNum type="arabicPeriod"/>
            </a:pPr>
            <a:r>
              <a:rPr lang="pl-PL" dirty="0"/>
              <a:t>Kompetencje społeczne i obywatelskie.</a:t>
            </a:r>
          </a:p>
          <a:p>
            <a:pPr marL="457200" indent="-457200">
              <a:buClr>
                <a:srgbClr val="1472DA"/>
              </a:buClr>
              <a:buSzPct val="104000"/>
              <a:buFont typeface="+mj-lt"/>
              <a:buAutoNum type="arabicPeriod"/>
            </a:pPr>
            <a:r>
              <a:rPr lang="pl-PL" dirty="0"/>
              <a:t>Inicjatywność i przedsiębiorczość.</a:t>
            </a:r>
          </a:p>
          <a:p>
            <a:pPr marL="457200" indent="-457200">
              <a:buClr>
                <a:srgbClr val="1472DA"/>
              </a:buClr>
              <a:buSzPct val="104000"/>
              <a:buFont typeface="+mj-lt"/>
              <a:buAutoNum type="arabicPeriod"/>
            </a:pPr>
            <a:r>
              <a:rPr lang="pl-PL" dirty="0"/>
              <a:t>Świadomość i ekspresja kulturalna.</a:t>
            </a:r>
          </a:p>
          <a:p>
            <a:endParaRPr lang="pl-PL" dirty="0"/>
          </a:p>
        </p:txBody>
      </p:sp>
      <p:sp>
        <p:nvSpPr>
          <p:cNvPr id="9" name="Symbol zastępczy tekstu 8"/>
          <p:cNvSpPr>
            <a:spLocks noGrp="1"/>
          </p:cNvSpPr>
          <p:nvPr>
            <p:ph type="body" sz="quarter" idx="3"/>
          </p:nvPr>
        </p:nvSpPr>
        <p:spPr>
          <a:xfrm>
            <a:off x="4607719" y="938711"/>
            <a:ext cx="4041775" cy="571813"/>
          </a:xfrm>
        </p:spPr>
        <p:txBody>
          <a:bodyPr/>
          <a:lstStyle/>
          <a:p>
            <a:pPr algn="ctr"/>
            <a:r>
              <a:rPr lang="pl-PL" sz="3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2018</a:t>
            </a:r>
          </a:p>
        </p:txBody>
      </p:sp>
      <p:sp>
        <p:nvSpPr>
          <p:cNvPr id="10" name="Symbol zastępczy zawartości 9"/>
          <p:cNvSpPr>
            <a:spLocks noGrp="1"/>
          </p:cNvSpPr>
          <p:nvPr>
            <p:ph sz="quarter" idx="4"/>
          </p:nvPr>
        </p:nvSpPr>
        <p:spPr>
          <a:xfrm>
            <a:off x="4497387" y="1510524"/>
            <a:ext cx="4175891" cy="4285589"/>
          </a:xfrm>
        </p:spPr>
        <p:txBody>
          <a:bodyPr/>
          <a:lstStyle/>
          <a:p>
            <a:pPr marL="342900" indent="-342900">
              <a:buClr>
                <a:schemeClr val="tx2"/>
              </a:buClr>
              <a:buSzPct val="98000"/>
              <a:buFont typeface="+mj-lt"/>
              <a:buAutoNum type="arabicPeriod"/>
            </a:pPr>
            <a:r>
              <a:rPr lang="pl-PL" dirty="0"/>
              <a:t>Kompetencje w zakresie czytania i pisania.</a:t>
            </a:r>
          </a:p>
          <a:p>
            <a:pPr marL="342900" indent="-342900">
              <a:buClr>
                <a:schemeClr val="tx2"/>
              </a:buClr>
              <a:buSzPct val="98000"/>
              <a:buFont typeface="+mj-lt"/>
              <a:buAutoNum type="arabicPeriod"/>
            </a:pPr>
            <a:r>
              <a:rPr lang="pl-PL" dirty="0"/>
              <a:t>Kompetencje językowe.</a:t>
            </a:r>
          </a:p>
          <a:p>
            <a:pPr marL="342900" indent="-342900">
              <a:buClr>
                <a:schemeClr val="tx2"/>
              </a:buClr>
              <a:buSzPct val="98000"/>
              <a:buFont typeface="+mj-lt"/>
              <a:buAutoNum type="arabicPeriod"/>
            </a:pPr>
            <a:r>
              <a:rPr lang="pl-PL" dirty="0"/>
              <a:t>Kompetencje matematyczne oraz kompetencje w zakresie nauk przyrodniczych, technologii i inżynierii.</a:t>
            </a:r>
          </a:p>
          <a:p>
            <a:pPr marL="342900" indent="-342900">
              <a:buClr>
                <a:schemeClr val="tx2"/>
              </a:buClr>
              <a:buSzPct val="98000"/>
              <a:buFont typeface="+mj-lt"/>
              <a:buAutoNum type="arabicPeriod"/>
            </a:pPr>
            <a:r>
              <a:rPr lang="pl-PL" dirty="0"/>
              <a:t>Kompetencje cyfrowe.</a:t>
            </a:r>
          </a:p>
          <a:p>
            <a:pPr marL="342900" indent="-342900">
              <a:buClr>
                <a:schemeClr val="tx2"/>
              </a:buClr>
              <a:buSzPct val="98000"/>
              <a:buFont typeface="+mj-lt"/>
              <a:buAutoNum type="arabicPeriod"/>
            </a:pPr>
            <a:r>
              <a:rPr lang="pl-PL" dirty="0"/>
              <a:t>Kompetencje osobiste, społeczne i w zakresie uczenia się.</a:t>
            </a:r>
          </a:p>
          <a:p>
            <a:pPr marL="342900" indent="-342900">
              <a:buClr>
                <a:schemeClr val="tx2"/>
              </a:buClr>
              <a:buSzPct val="98000"/>
              <a:buFont typeface="+mj-lt"/>
              <a:buAutoNum type="arabicPeriod"/>
            </a:pPr>
            <a:r>
              <a:rPr lang="pl-PL" dirty="0"/>
              <a:t>Kompetencje obywatelskie.</a:t>
            </a:r>
          </a:p>
          <a:p>
            <a:pPr marL="342900" indent="-342900">
              <a:buClr>
                <a:schemeClr val="tx2"/>
              </a:buClr>
              <a:buSzPct val="98000"/>
              <a:buFont typeface="+mj-lt"/>
              <a:buAutoNum type="arabicPeriod"/>
            </a:pPr>
            <a:r>
              <a:rPr lang="pl-PL" dirty="0"/>
              <a:t>Kompetencje w zakresie przedsiębiorczości. </a:t>
            </a:r>
          </a:p>
          <a:p>
            <a:pPr marL="342900" indent="-342900">
              <a:buClr>
                <a:schemeClr val="tx2"/>
              </a:buClr>
              <a:buSzPct val="98000"/>
              <a:buFont typeface="+mj-lt"/>
              <a:buAutoNum type="arabicPeriod"/>
            </a:pPr>
            <a:r>
              <a:rPr lang="pl-PL" dirty="0"/>
              <a:t>Kompetencje w zakresie świadomości i ekspresji kulturalnej.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07474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200" b="1" dirty="0">
                <a:solidFill>
                  <a:srgbClr val="0D4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POROZUMIEWANIE SIĘ </a:t>
            </a:r>
            <a:br>
              <a:rPr lang="pl-PL" sz="3200" b="1" dirty="0">
                <a:solidFill>
                  <a:srgbClr val="0D4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pl-PL" sz="3200" b="1" dirty="0">
                <a:solidFill>
                  <a:srgbClr val="0D4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W JĘZYKU OJCZYSTYM</a:t>
            </a:r>
            <a:r>
              <a:rPr lang="pl-PL" dirty="0">
                <a:solidFill>
                  <a:srgbClr val="0D4C91"/>
                </a:solidFill>
                <a:latin typeface="Calibri" panose="020F0502020204030204" pitchFamily="34" charset="0"/>
              </a:rPr>
              <a:t/>
            </a:r>
            <a:br>
              <a:rPr lang="pl-PL" dirty="0">
                <a:solidFill>
                  <a:srgbClr val="0D4C91"/>
                </a:solidFill>
                <a:latin typeface="Calibri" panose="020F0502020204030204" pitchFamily="34" charset="0"/>
              </a:rPr>
            </a:b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  <a:blipFill rotWithShape="1">
            <a:blip r:embed="rId2"/>
            <a:srcRect/>
            <a:stretch>
              <a:fillRect l="-19000" r="-19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82461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xmlns="" id="{28DC21D6-2B5A-4A01-A78C-56E1A58A82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7087173"/>
              </p:ext>
            </p:extLst>
          </p:nvPr>
        </p:nvGraphicFramePr>
        <p:xfrm>
          <a:off x="611188" y="1196752"/>
          <a:ext cx="7786687" cy="55446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755651" y="404813"/>
            <a:ext cx="8136829" cy="1008062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029C56"/>
                </a:solidFill>
                <a:latin typeface="Calibri" panose="020F0502020204030204" pitchFamily="34" charset="0"/>
              </a:rPr>
              <a:t>Wiedza – umiejętności – postawy </a:t>
            </a:r>
          </a:p>
        </p:txBody>
      </p:sp>
    </p:spTree>
    <p:extLst>
      <p:ext uri="{BB962C8B-B14F-4D97-AF65-F5344CB8AC3E}">
        <p14:creationId xmlns:p14="http://schemas.microsoft.com/office/powerpoint/2010/main" val="5799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extLst/>
        </p:spPr>
        <p:txBody>
          <a:bodyPr/>
          <a:lstStyle/>
          <a:p>
            <a:pPr>
              <a:defRPr/>
            </a:pPr>
            <a:r>
              <a:rPr lang="pl-PL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Poznajemy literki …</a:t>
            </a:r>
            <a:r>
              <a:rPr lang="pl-PL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pl-PL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707188" cy="4781550"/>
          </a:xfrm>
        </p:spPr>
        <p:txBody>
          <a:bodyPr/>
          <a:lstStyle/>
          <a:p>
            <a:pPr marL="914400" lvl="2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pl-PL" altLang="pl-PL" smtClean="0"/>
              <a:t>	 </a:t>
            </a:r>
            <a:r>
              <a:rPr lang="pl-PL" altLang="pl-PL" sz="4000" smtClean="0"/>
              <a:t>Litera „O”</a:t>
            </a:r>
          </a:p>
          <a:p>
            <a:pPr marL="914400" lvl="2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pl-PL" altLang="pl-PL" sz="4000" b="1" smtClean="0"/>
              <a:t>	O  jak ocet </a:t>
            </a:r>
          </a:p>
          <a:p>
            <a:pPr marL="914400" lvl="2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pl-PL" altLang="pl-PL" sz="4000" b="1" smtClean="0"/>
              <a:t>	O  jak olej</a:t>
            </a:r>
          </a:p>
        </p:txBody>
      </p:sp>
      <p:sp>
        <p:nvSpPr>
          <p:cNvPr id="24580" name="Freeform 18"/>
          <p:cNvSpPr>
            <a:spLocks noChangeAspect="1" noEditPoints="1"/>
          </p:cNvSpPr>
          <p:nvPr/>
        </p:nvSpPr>
        <p:spPr bwMode="auto">
          <a:xfrm>
            <a:off x="263525" y="1655763"/>
            <a:ext cx="1560513" cy="482600"/>
          </a:xfrm>
          <a:custGeom>
            <a:avLst/>
            <a:gdLst>
              <a:gd name="T0" fmla="*/ 2147483646 w 578"/>
              <a:gd name="T1" fmla="*/ 2147483646 h 179"/>
              <a:gd name="T2" fmla="*/ 2147483646 w 578"/>
              <a:gd name="T3" fmla="*/ 2147483646 h 179"/>
              <a:gd name="T4" fmla="*/ 2147483646 w 578"/>
              <a:gd name="T5" fmla="*/ 2147483646 h 179"/>
              <a:gd name="T6" fmla="*/ 2147483646 w 578"/>
              <a:gd name="T7" fmla="*/ 2147483646 h 179"/>
              <a:gd name="T8" fmla="*/ 2147483646 w 578"/>
              <a:gd name="T9" fmla="*/ 2147483646 h 179"/>
              <a:gd name="T10" fmla="*/ 2147483646 w 578"/>
              <a:gd name="T11" fmla="*/ 2147483646 h 179"/>
              <a:gd name="T12" fmla="*/ 2147483646 w 578"/>
              <a:gd name="T13" fmla="*/ 2147483646 h 179"/>
              <a:gd name="T14" fmla="*/ 2147483646 w 578"/>
              <a:gd name="T15" fmla="*/ 2147483646 h 179"/>
              <a:gd name="T16" fmla="*/ 2147483646 w 578"/>
              <a:gd name="T17" fmla="*/ 2147483646 h 179"/>
              <a:gd name="T18" fmla="*/ 2147483646 w 578"/>
              <a:gd name="T19" fmla="*/ 2147483646 h 179"/>
              <a:gd name="T20" fmla="*/ 2147483646 w 578"/>
              <a:gd name="T21" fmla="*/ 2147483646 h 179"/>
              <a:gd name="T22" fmla="*/ 2147483646 w 578"/>
              <a:gd name="T23" fmla="*/ 2147483646 h 179"/>
              <a:gd name="T24" fmla="*/ 2147483646 w 578"/>
              <a:gd name="T25" fmla="*/ 2147483646 h 179"/>
              <a:gd name="T26" fmla="*/ 2147483646 w 578"/>
              <a:gd name="T27" fmla="*/ 2147483646 h 179"/>
              <a:gd name="T28" fmla="*/ 2147483646 w 578"/>
              <a:gd name="T29" fmla="*/ 2147483646 h 179"/>
              <a:gd name="T30" fmla="*/ 2147483646 w 578"/>
              <a:gd name="T31" fmla="*/ 2147483646 h 179"/>
              <a:gd name="T32" fmla="*/ 2147483646 w 578"/>
              <a:gd name="T33" fmla="*/ 2147483646 h 179"/>
              <a:gd name="T34" fmla="*/ 2147483646 w 578"/>
              <a:gd name="T35" fmla="*/ 2147483646 h 179"/>
              <a:gd name="T36" fmla="*/ 2147483646 w 578"/>
              <a:gd name="T37" fmla="*/ 2147483646 h 179"/>
              <a:gd name="T38" fmla="*/ 2147483646 w 578"/>
              <a:gd name="T39" fmla="*/ 2147483646 h 179"/>
              <a:gd name="T40" fmla="*/ 2147483646 w 578"/>
              <a:gd name="T41" fmla="*/ 2147483646 h 179"/>
              <a:gd name="T42" fmla="*/ 2147483646 w 578"/>
              <a:gd name="T43" fmla="*/ 2147483646 h 179"/>
              <a:gd name="T44" fmla="*/ 2147483646 w 578"/>
              <a:gd name="T45" fmla="*/ 2147483646 h 179"/>
              <a:gd name="T46" fmla="*/ 2147483646 w 578"/>
              <a:gd name="T47" fmla="*/ 2147483646 h 179"/>
              <a:gd name="T48" fmla="*/ 2147483646 w 578"/>
              <a:gd name="T49" fmla="*/ 2147483646 h 179"/>
              <a:gd name="T50" fmla="*/ 2147483646 w 578"/>
              <a:gd name="T51" fmla="*/ 2147483646 h 179"/>
              <a:gd name="T52" fmla="*/ 2147483646 w 578"/>
              <a:gd name="T53" fmla="*/ 2147483646 h 179"/>
              <a:gd name="T54" fmla="*/ 2147483646 w 578"/>
              <a:gd name="T55" fmla="*/ 2147483646 h 179"/>
              <a:gd name="T56" fmla="*/ 2147483646 w 578"/>
              <a:gd name="T57" fmla="*/ 2147483646 h 179"/>
              <a:gd name="T58" fmla="*/ 2147483646 w 578"/>
              <a:gd name="T59" fmla="*/ 2147483646 h 179"/>
              <a:gd name="T60" fmla="*/ 2147483646 w 578"/>
              <a:gd name="T61" fmla="*/ 2147483646 h 179"/>
              <a:gd name="T62" fmla="*/ 2147483646 w 578"/>
              <a:gd name="T63" fmla="*/ 2147483646 h 179"/>
              <a:gd name="T64" fmla="*/ 2147483646 w 578"/>
              <a:gd name="T65" fmla="*/ 2147483646 h 179"/>
              <a:gd name="T66" fmla="*/ 2147483646 w 578"/>
              <a:gd name="T67" fmla="*/ 2147483646 h 179"/>
              <a:gd name="T68" fmla="*/ 2147483646 w 578"/>
              <a:gd name="T69" fmla="*/ 2147483646 h 179"/>
              <a:gd name="T70" fmla="*/ 2147483646 w 578"/>
              <a:gd name="T71" fmla="*/ 2147483646 h 179"/>
              <a:gd name="T72" fmla="*/ 2147483646 w 578"/>
              <a:gd name="T73" fmla="*/ 2147483646 h 179"/>
              <a:gd name="T74" fmla="*/ 2147483646 w 578"/>
              <a:gd name="T75" fmla="*/ 2147483646 h 179"/>
              <a:gd name="T76" fmla="*/ 2147483646 w 578"/>
              <a:gd name="T77" fmla="*/ 2147483646 h 179"/>
              <a:gd name="T78" fmla="*/ 2147483646 w 578"/>
              <a:gd name="T79" fmla="*/ 2147483646 h 179"/>
              <a:gd name="T80" fmla="*/ 2147483646 w 578"/>
              <a:gd name="T81" fmla="*/ 2147483646 h 179"/>
              <a:gd name="T82" fmla="*/ 2147483646 w 578"/>
              <a:gd name="T83" fmla="*/ 2147483646 h 179"/>
              <a:gd name="T84" fmla="*/ 2147483646 w 578"/>
              <a:gd name="T85" fmla="*/ 2147483646 h 179"/>
              <a:gd name="T86" fmla="*/ 2147483646 w 578"/>
              <a:gd name="T87" fmla="*/ 2147483646 h 179"/>
              <a:gd name="T88" fmla="*/ 2147483646 w 578"/>
              <a:gd name="T89" fmla="*/ 2147483646 h 179"/>
              <a:gd name="T90" fmla="*/ 2147483646 w 578"/>
              <a:gd name="T91" fmla="*/ 2147483646 h 179"/>
              <a:gd name="T92" fmla="*/ 2147483646 w 578"/>
              <a:gd name="T93" fmla="*/ 2147483646 h 179"/>
              <a:gd name="T94" fmla="*/ 2147483646 w 578"/>
              <a:gd name="T95" fmla="*/ 2147483646 h 179"/>
              <a:gd name="T96" fmla="*/ 2147483646 w 578"/>
              <a:gd name="T97" fmla="*/ 2147483646 h 179"/>
              <a:gd name="T98" fmla="*/ 2147483646 w 578"/>
              <a:gd name="T99" fmla="*/ 2147483646 h 179"/>
              <a:gd name="T100" fmla="*/ 2147483646 w 578"/>
              <a:gd name="T101" fmla="*/ 2147483646 h 179"/>
              <a:gd name="T102" fmla="*/ 2147483646 w 578"/>
              <a:gd name="T103" fmla="*/ 2147483646 h 179"/>
              <a:gd name="T104" fmla="*/ 2147483646 w 578"/>
              <a:gd name="T105" fmla="*/ 2147483646 h 179"/>
              <a:gd name="T106" fmla="*/ 2147483646 w 578"/>
              <a:gd name="T107" fmla="*/ 2147483646 h 179"/>
              <a:gd name="T108" fmla="*/ 2147483646 w 578"/>
              <a:gd name="T109" fmla="*/ 2147483646 h 179"/>
              <a:gd name="T110" fmla="*/ 2147483646 w 578"/>
              <a:gd name="T111" fmla="*/ 2147483646 h 179"/>
              <a:gd name="T112" fmla="*/ 2147483646 w 578"/>
              <a:gd name="T113" fmla="*/ 2147483646 h 179"/>
              <a:gd name="T114" fmla="*/ 2147483646 w 578"/>
              <a:gd name="T115" fmla="*/ 2147483646 h 179"/>
              <a:gd name="T116" fmla="*/ 2147483646 w 578"/>
              <a:gd name="T117" fmla="*/ 2147483646 h 179"/>
              <a:gd name="T118" fmla="*/ 2147483646 w 578"/>
              <a:gd name="T119" fmla="*/ 2147483646 h 179"/>
              <a:gd name="T120" fmla="*/ 2147483646 w 578"/>
              <a:gd name="T121" fmla="*/ 2147483646 h 17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4581" name="Freeform 18"/>
          <p:cNvSpPr>
            <a:spLocks noChangeAspect="1" noEditPoints="1"/>
          </p:cNvSpPr>
          <p:nvPr/>
        </p:nvSpPr>
        <p:spPr bwMode="auto">
          <a:xfrm>
            <a:off x="323850" y="2590800"/>
            <a:ext cx="1560513" cy="482600"/>
          </a:xfrm>
          <a:custGeom>
            <a:avLst/>
            <a:gdLst>
              <a:gd name="T0" fmla="*/ 2147483646 w 578"/>
              <a:gd name="T1" fmla="*/ 2147483646 h 179"/>
              <a:gd name="T2" fmla="*/ 2147483646 w 578"/>
              <a:gd name="T3" fmla="*/ 2147483646 h 179"/>
              <a:gd name="T4" fmla="*/ 2147483646 w 578"/>
              <a:gd name="T5" fmla="*/ 2147483646 h 179"/>
              <a:gd name="T6" fmla="*/ 2147483646 w 578"/>
              <a:gd name="T7" fmla="*/ 2147483646 h 179"/>
              <a:gd name="T8" fmla="*/ 2147483646 w 578"/>
              <a:gd name="T9" fmla="*/ 2147483646 h 179"/>
              <a:gd name="T10" fmla="*/ 2147483646 w 578"/>
              <a:gd name="T11" fmla="*/ 2147483646 h 179"/>
              <a:gd name="T12" fmla="*/ 2147483646 w 578"/>
              <a:gd name="T13" fmla="*/ 2147483646 h 179"/>
              <a:gd name="T14" fmla="*/ 2147483646 w 578"/>
              <a:gd name="T15" fmla="*/ 2147483646 h 179"/>
              <a:gd name="T16" fmla="*/ 2147483646 w 578"/>
              <a:gd name="T17" fmla="*/ 2147483646 h 179"/>
              <a:gd name="T18" fmla="*/ 2147483646 w 578"/>
              <a:gd name="T19" fmla="*/ 2147483646 h 179"/>
              <a:gd name="T20" fmla="*/ 2147483646 w 578"/>
              <a:gd name="T21" fmla="*/ 2147483646 h 179"/>
              <a:gd name="T22" fmla="*/ 2147483646 w 578"/>
              <a:gd name="T23" fmla="*/ 2147483646 h 179"/>
              <a:gd name="T24" fmla="*/ 2147483646 w 578"/>
              <a:gd name="T25" fmla="*/ 2147483646 h 179"/>
              <a:gd name="T26" fmla="*/ 2147483646 w 578"/>
              <a:gd name="T27" fmla="*/ 2147483646 h 179"/>
              <a:gd name="T28" fmla="*/ 2147483646 w 578"/>
              <a:gd name="T29" fmla="*/ 2147483646 h 179"/>
              <a:gd name="T30" fmla="*/ 2147483646 w 578"/>
              <a:gd name="T31" fmla="*/ 2147483646 h 179"/>
              <a:gd name="T32" fmla="*/ 2147483646 w 578"/>
              <a:gd name="T33" fmla="*/ 2147483646 h 179"/>
              <a:gd name="T34" fmla="*/ 2147483646 w 578"/>
              <a:gd name="T35" fmla="*/ 2147483646 h 179"/>
              <a:gd name="T36" fmla="*/ 2147483646 w 578"/>
              <a:gd name="T37" fmla="*/ 2147483646 h 179"/>
              <a:gd name="T38" fmla="*/ 2147483646 w 578"/>
              <a:gd name="T39" fmla="*/ 2147483646 h 179"/>
              <a:gd name="T40" fmla="*/ 2147483646 w 578"/>
              <a:gd name="T41" fmla="*/ 2147483646 h 179"/>
              <a:gd name="T42" fmla="*/ 2147483646 w 578"/>
              <a:gd name="T43" fmla="*/ 2147483646 h 179"/>
              <a:gd name="T44" fmla="*/ 2147483646 w 578"/>
              <a:gd name="T45" fmla="*/ 2147483646 h 179"/>
              <a:gd name="T46" fmla="*/ 2147483646 w 578"/>
              <a:gd name="T47" fmla="*/ 2147483646 h 179"/>
              <a:gd name="T48" fmla="*/ 2147483646 w 578"/>
              <a:gd name="T49" fmla="*/ 2147483646 h 179"/>
              <a:gd name="T50" fmla="*/ 2147483646 w 578"/>
              <a:gd name="T51" fmla="*/ 2147483646 h 179"/>
              <a:gd name="T52" fmla="*/ 2147483646 w 578"/>
              <a:gd name="T53" fmla="*/ 2147483646 h 179"/>
              <a:gd name="T54" fmla="*/ 2147483646 w 578"/>
              <a:gd name="T55" fmla="*/ 2147483646 h 179"/>
              <a:gd name="T56" fmla="*/ 2147483646 w 578"/>
              <a:gd name="T57" fmla="*/ 2147483646 h 179"/>
              <a:gd name="T58" fmla="*/ 2147483646 w 578"/>
              <a:gd name="T59" fmla="*/ 2147483646 h 179"/>
              <a:gd name="T60" fmla="*/ 2147483646 w 578"/>
              <a:gd name="T61" fmla="*/ 2147483646 h 179"/>
              <a:gd name="T62" fmla="*/ 2147483646 w 578"/>
              <a:gd name="T63" fmla="*/ 2147483646 h 179"/>
              <a:gd name="T64" fmla="*/ 2147483646 w 578"/>
              <a:gd name="T65" fmla="*/ 2147483646 h 179"/>
              <a:gd name="T66" fmla="*/ 2147483646 w 578"/>
              <a:gd name="T67" fmla="*/ 2147483646 h 179"/>
              <a:gd name="T68" fmla="*/ 2147483646 w 578"/>
              <a:gd name="T69" fmla="*/ 2147483646 h 179"/>
              <a:gd name="T70" fmla="*/ 2147483646 w 578"/>
              <a:gd name="T71" fmla="*/ 2147483646 h 179"/>
              <a:gd name="T72" fmla="*/ 2147483646 w 578"/>
              <a:gd name="T73" fmla="*/ 2147483646 h 179"/>
              <a:gd name="T74" fmla="*/ 2147483646 w 578"/>
              <a:gd name="T75" fmla="*/ 2147483646 h 179"/>
              <a:gd name="T76" fmla="*/ 2147483646 w 578"/>
              <a:gd name="T77" fmla="*/ 2147483646 h 179"/>
              <a:gd name="T78" fmla="*/ 2147483646 w 578"/>
              <a:gd name="T79" fmla="*/ 2147483646 h 179"/>
              <a:gd name="T80" fmla="*/ 2147483646 w 578"/>
              <a:gd name="T81" fmla="*/ 2147483646 h 179"/>
              <a:gd name="T82" fmla="*/ 2147483646 w 578"/>
              <a:gd name="T83" fmla="*/ 2147483646 h 179"/>
              <a:gd name="T84" fmla="*/ 2147483646 w 578"/>
              <a:gd name="T85" fmla="*/ 2147483646 h 179"/>
              <a:gd name="T86" fmla="*/ 2147483646 w 578"/>
              <a:gd name="T87" fmla="*/ 2147483646 h 179"/>
              <a:gd name="T88" fmla="*/ 2147483646 w 578"/>
              <a:gd name="T89" fmla="*/ 2147483646 h 179"/>
              <a:gd name="T90" fmla="*/ 2147483646 w 578"/>
              <a:gd name="T91" fmla="*/ 2147483646 h 179"/>
              <a:gd name="T92" fmla="*/ 2147483646 w 578"/>
              <a:gd name="T93" fmla="*/ 2147483646 h 179"/>
              <a:gd name="T94" fmla="*/ 2147483646 w 578"/>
              <a:gd name="T95" fmla="*/ 2147483646 h 179"/>
              <a:gd name="T96" fmla="*/ 2147483646 w 578"/>
              <a:gd name="T97" fmla="*/ 2147483646 h 179"/>
              <a:gd name="T98" fmla="*/ 2147483646 w 578"/>
              <a:gd name="T99" fmla="*/ 2147483646 h 179"/>
              <a:gd name="T100" fmla="*/ 2147483646 w 578"/>
              <a:gd name="T101" fmla="*/ 2147483646 h 179"/>
              <a:gd name="T102" fmla="*/ 2147483646 w 578"/>
              <a:gd name="T103" fmla="*/ 2147483646 h 179"/>
              <a:gd name="T104" fmla="*/ 2147483646 w 578"/>
              <a:gd name="T105" fmla="*/ 2147483646 h 179"/>
              <a:gd name="T106" fmla="*/ 2147483646 w 578"/>
              <a:gd name="T107" fmla="*/ 2147483646 h 179"/>
              <a:gd name="T108" fmla="*/ 2147483646 w 578"/>
              <a:gd name="T109" fmla="*/ 2147483646 h 179"/>
              <a:gd name="T110" fmla="*/ 2147483646 w 578"/>
              <a:gd name="T111" fmla="*/ 2147483646 h 179"/>
              <a:gd name="T112" fmla="*/ 2147483646 w 578"/>
              <a:gd name="T113" fmla="*/ 2147483646 h 179"/>
              <a:gd name="T114" fmla="*/ 2147483646 w 578"/>
              <a:gd name="T115" fmla="*/ 2147483646 h 179"/>
              <a:gd name="T116" fmla="*/ 2147483646 w 578"/>
              <a:gd name="T117" fmla="*/ 2147483646 h 179"/>
              <a:gd name="T118" fmla="*/ 2147483646 w 578"/>
              <a:gd name="T119" fmla="*/ 2147483646 h 179"/>
              <a:gd name="T120" fmla="*/ 2147483646 w 578"/>
              <a:gd name="T121" fmla="*/ 2147483646 h 17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  <p:sp>
        <p:nvSpPr>
          <p:cNvPr id="24582" name="Freeform 18"/>
          <p:cNvSpPr>
            <a:spLocks noChangeAspect="1" noEditPoints="1"/>
          </p:cNvSpPr>
          <p:nvPr/>
        </p:nvSpPr>
        <p:spPr bwMode="auto">
          <a:xfrm>
            <a:off x="468313" y="3587750"/>
            <a:ext cx="1560512" cy="482600"/>
          </a:xfrm>
          <a:custGeom>
            <a:avLst/>
            <a:gdLst>
              <a:gd name="T0" fmla="*/ 2147483646 w 578"/>
              <a:gd name="T1" fmla="*/ 2147483646 h 179"/>
              <a:gd name="T2" fmla="*/ 2147483646 w 578"/>
              <a:gd name="T3" fmla="*/ 2147483646 h 179"/>
              <a:gd name="T4" fmla="*/ 2147483646 w 578"/>
              <a:gd name="T5" fmla="*/ 2147483646 h 179"/>
              <a:gd name="T6" fmla="*/ 2147483646 w 578"/>
              <a:gd name="T7" fmla="*/ 2147483646 h 179"/>
              <a:gd name="T8" fmla="*/ 2147483646 w 578"/>
              <a:gd name="T9" fmla="*/ 2147483646 h 179"/>
              <a:gd name="T10" fmla="*/ 2147483646 w 578"/>
              <a:gd name="T11" fmla="*/ 2147483646 h 179"/>
              <a:gd name="T12" fmla="*/ 2147483646 w 578"/>
              <a:gd name="T13" fmla="*/ 2147483646 h 179"/>
              <a:gd name="T14" fmla="*/ 2147483646 w 578"/>
              <a:gd name="T15" fmla="*/ 2147483646 h 179"/>
              <a:gd name="T16" fmla="*/ 2147483646 w 578"/>
              <a:gd name="T17" fmla="*/ 2147483646 h 179"/>
              <a:gd name="T18" fmla="*/ 2147483646 w 578"/>
              <a:gd name="T19" fmla="*/ 2147483646 h 179"/>
              <a:gd name="T20" fmla="*/ 2147483646 w 578"/>
              <a:gd name="T21" fmla="*/ 2147483646 h 179"/>
              <a:gd name="T22" fmla="*/ 2147483646 w 578"/>
              <a:gd name="T23" fmla="*/ 2147483646 h 179"/>
              <a:gd name="T24" fmla="*/ 2147483646 w 578"/>
              <a:gd name="T25" fmla="*/ 2147483646 h 179"/>
              <a:gd name="T26" fmla="*/ 2147483646 w 578"/>
              <a:gd name="T27" fmla="*/ 2147483646 h 179"/>
              <a:gd name="T28" fmla="*/ 2147483646 w 578"/>
              <a:gd name="T29" fmla="*/ 2147483646 h 179"/>
              <a:gd name="T30" fmla="*/ 2147483646 w 578"/>
              <a:gd name="T31" fmla="*/ 2147483646 h 179"/>
              <a:gd name="T32" fmla="*/ 2147483646 w 578"/>
              <a:gd name="T33" fmla="*/ 2147483646 h 179"/>
              <a:gd name="T34" fmla="*/ 2147483646 w 578"/>
              <a:gd name="T35" fmla="*/ 2147483646 h 179"/>
              <a:gd name="T36" fmla="*/ 2147483646 w 578"/>
              <a:gd name="T37" fmla="*/ 2147483646 h 179"/>
              <a:gd name="T38" fmla="*/ 2147483646 w 578"/>
              <a:gd name="T39" fmla="*/ 2147483646 h 179"/>
              <a:gd name="T40" fmla="*/ 2147483646 w 578"/>
              <a:gd name="T41" fmla="*/ 2147483646 h 179"/>
              <a:gd name="T42" fmla="*/ 2147483646 w 578"/>
              <a:gd name="T43" fmla="*/ 2147483646 h 179"/>
              <a:gd name="T44" fmla="*/ 2147483646 w 578"/>
              <a:gd name="T45" fmla="*/ 2147483646 h 179"/>
              <a:gd name="T46" fmla="*/ 2147483646 w 578"/>
              <a:gd name="T47" fmla="*/ 2147483646 h 179"/>
              <a:gd name="T48" fmla="*/ 2147483646 w 578"/>
              <a:gd name="T49" fmla="*/ 2147483646 h 179"/>
              <a:gd name="T50" fmla="*/ 2147483646 w 578"/>
              <a:gd name="T51" fmla="*/ 2147483646 h 179"/>
              <a:gd name="T52" fmla="*/ 2147483646 w 578"/>
              <a:gd name="T53" fmla="*/ 2147483646 h 179"/>
              <a:gd name="T54" fmla="*/ 2147483646 w 578"/>
              <a:gd name="T55" fmla="*/ 2147483646 h 179"/>
              <a:gd name="T56" fmla="*/ 2147483646 w 578"/>
              <a:gd name="T57" fmla="*/ 2147483646 h 179"/>
              <a:gd name="T58" fmla="*/ 2147483646 w 578"/>
              <a:gd name="T59" fmla="*/ 2147483646 h 179"/>
              <a:gd name="T60" fmla="*/ 2147483646 w 578"/>
              <a:gd name="T61" fmla="*/ 2147483646 h 179"/>
              <a:gd name="T62" fmla="*/ 2147483646 w 578"/>
              <a:gd name="T63" fmla="*/ 2147483646 h 179"/>
              <a:gd name="T64" fmla="*/ 2147483646 w 578"/>
              <a:gd name="T65" fmla="*/ 2147483646 h 179"/>
              <a:gd name="T66" fmla="*/ 2147483646 w 578"/>
              <a:gd name="T67" fmla="*/ 2147483646 h 179"/>
              <a:gd name="T68" fmla="*/ 2147483646 w 578"/>
              <a:gd name="T69" fmla="*/ 2147483646 h 179"/>
              <a:gd name="T70" fmla="*/ 2147483646 w 578"/>
              <a:gd name="T71" fmla="*/ 2147483646 h 179"/>
              <a:gd name="T72" fmla="*/ 2147483646 w 578"/>
              <a:gd name="T73" fmla="*/ 2147483646 h 179"/>
              <a:gd name="T74" fmla="*/ 2147483646 w 578"/>
              <a:gd name="T75" fmla="*/ 2147483646 h 179"/>
              <a:gd name="T76" fmla="*/ 2147483646 w 578"/>
              <a:gd name="T77" fmla="*/ 2147483646 h 179"/>
              <a:gd name="T78" fmla="*/ 2147483646 w 578"/>
              <a:gd name="T79" fmla="*/ 2147483646 h 179"/>
              <a:gd name="T80" fmla="*/ 2147483646 w 578"/>
              <a:gd name="T81" fmla="*/ 2147483646 h 179"/>
              <a:gd name="T82" fmla="*/ 2147483646 w 578"/>
              <a:gd name="T83" fmla="*/ 2147483646 h 179"/>
              <a:gd name="T84" fmla="*/ 2147483646 w 578"/>
              <a:gd name="T85" fmla="*/ 2147483646 h 179"/>
              <a:gd name="T86" fmla="*/ 2147483646 w 578"/>
              <a:gd name="T87" fmla="*/ 2147483646 h 179"/>
              <a:gd name="T88" fmla="*/ 2147483646 w 578"/>
              <a:gd name="T89" fmla="*/ 2147483646 h 179"/>
              <a:gd name="T90" fmla="*/ 2147483646 w 578"/>
              <a:gd name="T91" fmla="*/ 2147483646 h 179"/>
              <a:gd name="T92" fmla="*/ 2147483646 w 578"/>
              <a:gd name="T93" fmla="*/ 2147483646 h 179"/>
              <a:gd name="T94" fmla="*/ 2147483646 w 578"/>
              <a:gd name="T95" fmla="*/ 2147483646 h 179"/>
              <a:gd name="T96" fmla="*/ 2147483646 w 578"/>
              <a:gd name="T97" fmla="*/ 2147483646 h 179"/>
              <a:gd name="T98" fmla="*/ 2147483646 w 578"/>
              <a:gd name="T99" fmla="*/ 2147483646 h 179"/>
              <a:gd name="T100" fmla="*/ 2147483646 w 578"/>
              <a:gd name="T101" fmla="*/ 2147483646 h 179"/>
              <a:gd name="T102" fmla="*/ 2147483646 w 578"/>
              <a:gd name="T103" fmla="*/ 2147483646 h 179"/>
              <a:gd name="T104" fmla="*/ 2147483646 w 578"/>
              <a:gd name="T105" fmla="*/ 2147483646 h 179"/>
              <a:gd name="T106" fmla="*/ 2147483646 w 578"/>
              <a:gd name="T107" fmla="*/ 2147483646 h 179"/>
              <a:gd name="T108" fmla="*/ 2147483646 w 578"/>
              <a:gd name="T109" fmla="*/ 2147483646 h 179"/>
              <a:gd name="T110" fmla="*/ 2147483646 w 578"/>
              <a:gd name="T111" fmla="*/ 2147483646 h 179"/>
              <a:gd name="T112" fmla="*/ 2147483646 w 578"/>
              <a:gd name="T113" fmla="*/ 2147483646 h 179"/>
              <a:gd name="T114" fmla="*/ 2147483646 w 578"/>
              <a:gd name="T115" fmla="*/ 2147483646 h 179"/>
              <a:gd name="T116" fmla="*/ 2147483646 w 578"/>
              <a:gd name="T117" fmla="*/ 2147483646 h 179"/>
              <a:gd name="T118" fmla="*/ 2147483646 w 578"/>
              <a:gd name="T119" fmla="*/ 2147483646 h 179"/>
              <a:gd name="T120" fmla="*/ 2147483646 w 578"/>
              <a:gd name="T121" fmla="*/ 2147483646 h 17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78" h="179">
                <a:moveTo>
                  <a:pt x="484" y="109"/>
                </a:moveTo>
                <a:cubicBezTo>
                  <a:pt x="484" y="110"/>
                  <a:pt x="484" y="110"/>
                  <a:pt x="484" y="110"/>
                </a:cubicBezTo>
                <a:cubicBezTo>
                  <a:pt x="483" y="110"/>
                  <a:pt x="483" y="110"/>
                  <a:pt x="484" y="109"/>
                </a:cubicBezTo>
                <a:close/>
                <a:moveTo>
                  <a:pt x="484" y="110"/>
                </a:moveTo>
                <a:cubicBezTo>
                  <a:pt x="486" y="114"/>
                  <a:pt x="491" y="116"/>
                  <a:pt x="494" y="118"/>
                </a:cubicBezTo>
                <a:cubicBezTo>
                  <a:pt x="496" y="111"/>
                  <a:pt x="487" y="111"/>
                  <a:pt x="484" y="110"/>
                </a:cubicBezTo>
                <a:close/>
                <a:moveTo>
                  <a:pt x="491" y="102"/>
                </a:moveTo>
                <a:cubicBezTo>
                  <a:pt x="488" y="99"/>
                  <a:pt x="488" y="99"/>
                  <a:pt x="488" y="99"/>
                </a:cubicBezTo>
                <a:cubicBezTo>
                  <a:pt x="489" y="100"/>
                  <a:pt x="488" y="103"/>
                  <a:pt x="491" y="102"/>
                </a:cubicBezTo>
                <a:close/>
                <a:moveTo>
                  <a:pt x="484" y="104"/>
                </a:moveTo>
                <a:cubicBezTo>
                  <a:pt x="485" y="108"/>
                  <a:pt x="485" y="108"/>
                  <a:pt x="485" y="108"/>
                </a:cubicBezTo>
                <a:cubicBezTo>
                  <a:pt x="486" y="105"/>
                  <a:pt x="486" y="105"/>
                  <a:pt x="486" y="105"/>
                </a:cubicBezTo>
                <a:lnTo>
                  <a:pt x="484" y="104"/>
                </a:lnTo>
                <a:close/>
                <a:moveTo>
                  <a:pt x="277" y="97"/>
                </a:moveTo>
                <a:cubicBezTo>
                  <a:pt x="277" y="96"/>
                  <a:pt x="277" y="94"/>
                  <a:pt x="277" y="93"/>
                </a:cubicBezTo>
                <a:lnTo>
                  <a:pt x="277" y="97"/>
                </a:lnTo>
                <a:close/>
                <a:moveTo>
                  <a:pt x="266" y="80"/>
                </a:moveTo>
                <a:cubicBezTo>
                  <a:pt x="267" y="80"/>
                  <a:pt x="267" y="81"/>
                  <a:pt x="268" y="81"/>
                </a:cubicBezTo>
                <a:cubicBezTo>
                  <a:pt x="267" y="80"/>
                  <a:pt x="267" y="80"/>
                  <a:pt x="266" y="80"/>
                </a:cubicBezTo>
                <a:close/>
                <a:moveTo>
                  <a:pt x="284" y="93"/>
                </a:moveTo>
                <a:cubicBezTo>
                  <a:pt x="286" y="93"/>
                  <a:pt x="286" y="93"/>
                  <a:pt x="286" y="93"/>
                </a:cubicBezTo>
                <a:cubicBezTo>
                  <a:pt x="285" y="93"/>
                  <a:pt x="284" y="93"/>
                  <a:pt x="284" y="93"/>
                </a:cubicBezTo>
                <a:close/>
                <a:moveTo>
                  <a:pt x="394" y="100"/>
                </a:moveTo>
                <a:cubicBezTo>
                  <a:pt x="393" y="99"/>
                  <a:pt x="391" y="97"/>
                  <a:pt x="390" y="95"/>
                </a:cubicBezTo>
                <a:cubicBezTo>
                  <a:pt x="391" y="97"/>
                  <a:pt x="390" y="101"/>
                  <a:pt x="394" y="100"/>
                </a:cubicBezTo>
                <a:close/>
                <a:moveTo>
                  <a:pt x="225" y="44"/>
                </a:moveTo>
                <a:cubicBezTo>
                  <a:pt x="225" y="42"/>
                  <a:pt x="225" y="42"/>
                  <a:pt x="225" y="42"/>
                </a:cubicBezTo>
                <a:cubicBezTo>
                  <a:pt x="224" y="42"/>
                  <a:pt x="224" y="43"/>
                  <a:pt x="225" y="44"/>
                </a:cubicBezTo>
                <a:close/>
                <a:moveTo>
                  <a:pt x="267" y="49"/>
                </a:moveTo>
                <a:cubicBezTo>
                  <a:pt x="267" y="49"/>
                  <a:pt x="267" y="49"/>
                  <a:pt x="267" y="49"/>
                </a:cubicBezTo>
                <a:cubicBezTo>
                  <a:pt x="267" y="48"/>
                  <a:pt x="268" y="48"/>
                  <a:pt x="268" y="46"/>
                </a:cubicBezTo>
                <a:lnTo>
                  <a:pt x="267" y="49"/>
                </a:lnTo>
                <a:close/>
                <a:moveTo>
                  <a:pt x="294" y="90"/>
                </a:moveTo>
                <a:cubicBezTo>
                  <a:pt x="293" y="89"/>
                  <a:pt x="293" y="89"/>
                  <a:pt x="293" y="89"/>
                </a:cubicBezTo>
                <a:cubicBezTo>
                  <a:pt x="292" y="89"/>
                  <a:pt x="292" y="89"/>
                  <a:pt x="292" y="89"/>
                </a:cubicBezTo>
                <a:cubicBezTo>
                  <a:pt x="293" y="90"/>
                  <a:pt x="293" y="90"/>
                  <a:pt x="294" y="90"/>
                </a:cubicBezTo>
                <a:close/>
                <a:moveTo>
                  <a:pt x="210" y="34"/>
                </a:moveTo>
                <a:cubicBezTo>
                  <a:pt x="210" y="36"/>
                  <a:pt x="211" y="38"/>
                  <a:pt x="212" y="39"/>
                </a:cubicBezTo>
                <a:cubicBezTo>
                  <a:pt x="212" y="37"/>
                  <a:pt x="211" y="35"/>
                  <a:pt x="210" y="34"/>
                </a:cubicBezTo>
                <a:close/>
                <a:moveTo>
                  <a:pt x="266" y="80"/>
                </a:move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ubicBezTo>
                  <a:pt x="266" y="80"/>
                  <a:pt x="266" y="80"/>
                  <a:pt x="266" y="80"/>
                </a:cubicBezTo>
                <a:close/>
                <a:moveTo>
                  <a:pt x="279" y="48"/>
                </a:moveTo>
                <a:cubicBezTo>
                  <a:pt x="280" y="49"/>
                  <a:pt x="281" y="49"/>
                  <a:pt x="281" y="49"/>
                </a:cubicBezTo>
                <a:cubicBezTo>
                  <a:pt x="281" y="48"/>
                  <a:pt x="280" y="48"/>
                  <a:pt x="279" y="48"/>
                </a:cubicBezTo>
                <a:close/>
                <a:moveTo>
                  <a:pt x="389" y="93"/>
                </a:moveTo>
                <a:cubicBezTo>
                  <a:pt x="390" y="95"/>
                  <a:pt x="390" y="95"/>
                  <a:pt x="390" y="95"/>
                </a:cubicBezTo>
                <a:cubicBezTo>
                  <a:pt x="390" y="94"/>
                  <a:pt x="390" y="93"/>
                  <a:pt x="389" y="93"/>
                </a:cubicBezTo>
                <a:close/>
                <a:moveTo>
                  <a:pt x="471" y="106"/>
                </a:moveTo>
                <a:cubicBezTo>
                  <a:pt x="471" y="108"/>
                  <a:pt x="470" y="109"/>
                  <a:pt x="472" y="110"/>
                </a:cubicBezTo>
                <a:cubicBezTo>
                  <a:pt x="472" y="108"/>
                  <a:pt x="471" y="107"/>
                  <a:pt x="471" y="106"/>
                </a:cubicBezTo>
                <a:close/>
                <a:moveTo>
                  <a:pt x="5" y="110"/>
                </a:moveTo>
                <a:cubicBezTo>
                  <a:pt x="5" y="110"/>
                  <a:pt x="5" y="110"/>
                  <a:pt x="5" y="110"/>
                </a:cubicBezTo>
                <a:cubicBezTo>
                  <a:pt x="5" y="110"/>
                  <a:pt x="5" y="110"/>
                  <a:pt x="5" y="110"/>
                </a:cubicBezTo>
                <a:close/>
                <a:moveTo>
                  <a:pt x="52" y="103"/>
                </a:moveTo>
                <a:cubicBezTo>
                  <a:pt x="51" y="102"/>
                  <a:pt x="51" y="102"/>
                  <a:pt x="51" y="101"/>
                </a:cubicBezTo>
                <a:cubicBezTo>
                  <a:pt x="51" y="103"/>
                  <a:pt x="51" y="104"/>
                  <a:pt x="52" y="103"/>
                </a:cubicBezTo>
                <a:close/>
                <a:moveTo>
                  <a:pt x="87" y="38"/>
                </a:moveTo>
                <a:cubicBezTo>
                  <a:pt x="96" y="43"/>
                  <a:pt x="96" y="43"/>
                  <a:pt x="96" y="43"/>
                </a:cubicBezTo>
                <a:cubicBezTo>
                  <a:pt x="96" y="41"/>
                  <a:pt x="100" y="39"/>
                  <a:pt x="97" y="37"/>
                </a:cubicBezTo>
                <a:cubicBezTo>
                  <a:pt x="101" y="41"/>
                  <a:pt x="101" y="41"/>
                  <a:pt x="101" y="4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5" y="31"/>
                  <a:pt x="128" y="52"/>
                  <a:pt x="141" y="38"/>
                </a:cubicBezTo>
                <a:cubicBezTo>
                  <a:pt x="141" y="37"/>
                  <a:pt x="141" y="37"/>
                  <a:pt x="141" y="37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51" y="43"/>
                  <a:pt x="151" y="37"/>
                  <a:pt x="154" y="35"/>
                </a:cubicBezTo>
                <a:cubicBezTo>
                  <a:pt x="153" y="41"/>
                  <a:pt x="159" y="36"/>
                  <a:pt x="160" y="41"/>
                </a:cubicBezTo>
                <a:cubicBezTo>
                  <a:pt x="162" y="38"/>
                  <a:pt x="160" y="37"/>
                  <a:pt x="159" y="35"/>
                </a:cubicBezTo>
                <a:cubicBezTo>
                  <a:pt x="167" y="29"/>
                  <a:pt x="174" y="38"/>
                  <a:pt x="182" y="34"/>
                </a:cubicBezTo>
                <a:cubicBezTo>
                  <a:pt x="174" y="42"/>
                  <a:pt x="174" y="40"/>
                  <a:pt x="168" y="43"/>
                </a:cubicBezTo>
                <a:cubicBezTo>
                  <a:pt x="175" y="46"/>
                  <a:pt x="176" y="40"/>
                  <a:pt x="184" y="42"/>
                </a:cubicBezTo>
                <a:cubicBezTo>
                  <a:pt x="180" y="40"/>
                  <a:pt x="180" y="40"/>
                  <a:pt x="180" y="40"/>
                </a:cubicBezTo>
                <a:cubicBezTo>
                  <a:pt x="184" y="31"/>
                  <a:pt x="192" y="44"/>
                  <a:pt x="193" y="35"/>
                </a:cubicBezTo>
                <a:cubicBezTo>
                  <a:pt x="197" y="36"/>
                  <a:pt x="201" y="45"/>
                  <a:pt x="206" y="44"/>
                </a:cubicBezTo>
                <a:cubicBezTo>
                  <a:pt x="204" y="36"/>
                  <a:pt x="204" y="36"/>
                  <a:pt x="204" y="36"/>
                </a:cubicBezTo>
                <a:cubicBezTo>
                  <a:pt x="209" y="35"/>
                  <a:pt x="209" y="35"/>
                  <a:pt x="209" y="35"/>
                </a:cubicBezTo>
                <a:cubicBezTo>
                  <a:pt x="209" y="41"/>
                  <a:pt x="209" y="41"/>
                  <a:pt x="209" y="41"/>
                </a:cubicBezTo>
                <a:cubicBezTo>
                  <a:pt x="211" y="41"/>
                  <a:pt x="211" y="40"/>
                  <a:pt x="212" y="39"/>
                </a:cubicBezTo>
                <a:cubicBezTo>
                  <a:pt x="215" y="45"/>
                  <a:pt x="220" y="42"/>
                  <a:pt x="224" y="47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5"/>
                  <a:pt x="226" y="45"/>
                  <a:pt x="226" y="46"/>
                </a:cubicBezTo>
                <a:cubicBezTo>
                  <a:pt x="227" y="41"/>
                  <a:pt x="230" y="43"/>
                  <a:pt x="231" y="39"/>
                </a:cubicBezTo>
                <a:cubicBezTo>
                  <a:pt x="229" y="37"/>
                  <a:pt x="226" y="35"/>
                  <a:pt x="226" y="38"/>
                </a:cubicBezTo>
                <a:cubicBezTo>
                  <a:pt x="222" y="32"/>
                  <a:pt x="231" y="35"/>
                  <a:pt x="233" y="35"/>
                </a:cubicBezTo>
                <a:cubicBezTo>
                  <a:pt x="230" y="37"/>
                  <a:pt x="234" y="38"/>
                  <a:pt x="235" y="39"/>
                </a:cubicBezTo>
                <a:cubicBezTo>
                  <a:pt x="236" y="39"/>
                  <a:pt x="235" y="38"/>
                  <a:pt x="235" y="37"/>
                </a:cubicBezTo>
                <a:cubicBezTo>
                  <a:pt x="240" y="34"/>
                  <a:pt x="241" y="48"/>
                  <a:pt x="244" y="39"/>
                </a:cubicBezTo>
                <a:cubicBezTo>
                  <a:pt x="245" y="44"/>
                  <a:pt x="245" y="44"/>
                  <a:pt x="245" y="44"/>
                </a:cubicBezTo>
                <a:cubicBezTo>
                  <a:pt x="249" y="40"/>
                  <a:pt x="249" y="40"/>
                  <a:pt x="249" y="40"/>
                </a:cubicBezTo>
                <a:cubicBezTo>
                  <a:pt x="249" y="50"/>
                  <a:pt x="254" y="41"/>
                  <a:pt x="254" y="51"/>
                </a:cubicBezTo>
                <a:cubicBezTo>
                  <a:pt x="258" y="51"/>
                  <a:pt x="254" y="45"/>
                  <a:pt x="255" y="46"/>
                </a:cubicBezTo>
                <a:cubicBezTo>
                  <a:pt x="259" y="44"/>
                  <a:pt x="266" y="54"/>
                  <a:pt x="267" y="49"/>
                </a:cubicBezTo>
                <a:cubicBezTo>
                  <a:pt x="270" y="53"/>
                  <a:pt x="274" y="51"/>
                  <a:pt x="277" y="53"/>
                </a:cubicBezTo>
                <a:cubicBezTo>
                  <a:pt x="277" y="48"/>
                  <a:pt x="277" y="48"/>
                  <a:pt x="277" y="48"/>
                </a:cubicBezTo>
                <a:cubicBezTo>
                  <a:pt x="279" y="50"/>
                  <a:pt x="280" y="52"/>
                  <a:pt x="282" y="51"/>
                </a:cubicBezTo>
                <a:cubicBezTo>
                  <a:pt x="282" y="51"/>
                  <a:pt x="282" y="50"/>
                  <a:pt x="281" y="49"/>
                </a:cubicBezTo>
                <a:cubicBezTo>
                  <a:pt x="287" y="52"/>
                  <a:pt x="291" y="53"/>
                  <a:pt x="296" y="53"/>
                </a:cubicBezTo>
                <a:cubicBezTo>
                  <a:pt x="296" y="50"/>
                  <a:pt x="296" y="49"/>
                  <a:pt x="293" y="47"/>
                </a:cubicBezTo>
                <a:cubicBezTo>
                  <a:pt x="298" y="43"/>
                  <a:pt x="305" y="54"/>
                  <a:pt x="311" y="53"/>
                </a:cubicBezTo>
                <a:cubicBezTo>
                  <a:pt x="311" y="50"/>
                  <a:pt x="311" y="50"/>
                  <a:pt x="311" y="5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4" y="53"/>
                  <a:pt x="314" y="51"/>
                  <a:pt x="315" y="50"/>
                </a:cubicBezTo>
                <a:cubicBezTo>
                  <a:pt x="321" y="49"/>
                  <a:pt x="329" y="50"/>
                  <a:pt x="331" y="59"/>
                </a:cubicBezTo>
                <a:cubicBezTo>
                  <a:pt x="330" y="57"/>
                  <a:pt x="335" y="54"/>
                  <a:pt x="331" y="50"/>
                </a:cubicBezTo>
                <a:cubicBezTo>
                  <a:pt x="337" y="57"/>
                  <a:pt x="345" y="56"/>
                  <a:pt x="352" y="59"/>
                </a:cubicBezTo>
                <a:cubicBezTo>
                  <a:pt x="352" y="59"/>
                  <a:pt x="352" y="59"/>
                  <a:pt x="352" y="59"/>
                </a:cubicBezTo>
                <a:cubicBezTo>
                  <a:pt x="355" y="62"/>
                  <a:pt x="355" y="62"/>
                  <a:pt x="355" y="62"/>
                </a:cubicBezTo>
                <a:cubicBezTo>
                  <a:pt x="355" y="61"/>
                  <a:pt x="355" y="61"/>
                  <a:pt x="355" y="61"/>
                </a:cubicBezTo>
                <a:cubicBezTo>
                  <a:pt x="353" y="59"/>
                  <a:pt x="353" y="59"/>
                  <a:pt x="353" y="59"/>
                </a:cubicBezTo>
                <a:cubicBezTo>
                  <a:pt x="356" y="60"/>
                  <a:pt x="359" y="62"/>
                  <a:pt x="360" y="65"/>
                </a:cubicBezTo>
                <a:cubicBezTo>
                  <a:pt x="361" y="63"/>
                  <a:pt x="362" y="60"/>
                  <a:pt x="364" y="58"/>
                </a:cubicBezTo>
                <a:cubicBezTo>
                  <a:pt x="364" y="64"/>
                  <a:pt x="373" y="54"/>
                  <a:pt x="376" y="61"/>
                </a:cubicBezTo>
                <a:cubicBezTo>
                  <a:pt x="377" y="60"/>
                  <a:pt x="375" y="60"/>
                  <a:pt x="376" y="58"/>
                </a:cubicBezTo>
                <a:cubicBezTo>
                  <a:pt x="385" y="60"/>
                  <a:pt x="397" y="69"/>
                  <a:pt x="408" y="67"/>
                </a:cubicBezTo>
                <a:cubicBezTo>
                  <a:pt x="407" y="77"/>
                  <a:pt x="416" y="76"/>
                  <a:pt x="420" y="83"/>
                </a:cubicBezTo>
                <a:cubicBezTo>
                  <a:pt x="423" y="77"/>
                  <a:pt x="418" y="79"/>
                  <a:pt x="417" y="74"/>
                </a:cubicBezTo>
                <a:cubicBezTo>
                  <a:pt x="420" y="76"/>
                  <a:pt x="420" y="66"/>
                  <a:pt x="424" y="72"/>
                </a:cubicBezTo>
                <a:cubicBezTo>
                  <a:pt x="424" y="71"/>
                  <a:pt x="425" y="71"/>
                  <a:pt x="423" y="70"/>
                </a:cubicBezTo>
                <a:cubicBezTo>
                  <a:pt x="427" y="71"/>
                  <a:pt x="421" y="78"/>
                  <a:pt x="426" y="77"/>
                </a:cubicBezTo>
                <a:cubicBezTo>
                  <a:pt x="428" y="73"/>
                  <a:pt x="428" y="73"/>
                  <a:pt x="428" y="73"/>
                </a:cubicBezTo>
                <a:cubicBezTo>
                  <a:pt x="429" y="79"/>
                  <a:pt x="429" y="79"/>
                  <a:pt x="429" y="79"/>
                </a:cubicBezTo>
                <a:cubicBezTo>
                  <a:pt x="440" y="79"/>
                  <a:pt x="447" y="84"/>
                  <a:pt x="457" y="82"/>
                </a:cubicBezTo>
                <a:cubicBezTo>
                  <a:pt x="457" y="83"/>
                  <a:pt x="457" y="85"/>
                  <a:pt x="455" y="86"/>
                </a:cubicBezTo>
                <a:cubicBezTo>
                  <a:pt x="459" y="87"/>
                  <a:pt x="461" y="96"/>
                  <a:pt x="467" y="93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75" y="89"/>
                  <a:pt x="472" y="98"/>
                  <a:pt x="479" y="103"/>
                </a:cubicBezTo>
                <a:cubicBezTo>
                  <a:pt x="478" y="102"/>
                  <a:pt x="474" y="98"/>
                  <a:pt x="472" y="102"/>
                </a:cubicBezTo>
                <a:cubicBezTo>
                  <a:pt x="472" y="106"/>
                  <a:pt x="476" y="107"/>
                  <a:pt x="478" y="105"/>
                </a:cubicBezTo>
                <a:cubicBezTo>
                  <a:pt x="476" y="110"/>
                  <a:pt x="476" y="110"/>
                  <a:pt x="476" y="110"/>
                </a:cubicBezTo>
                <a:cubicBezTo>
                  <a:pt x="476" y="106"/>
                  <a:pt x="473" y="106"/>
                  <a:pt x="471" y="103"/>
                </a:cubicBezTo>
                <a:cubicBezTo>
                  <a:pt x="471" y="104"/>
                  <a:pt x="471" y="105"/>
                  <a:pt x="471" y="106"/>
                </a:cubicBezTo>
                <a:cubicBezTo>
                  <a:pt x="470" y="104"/>
                  <a:pt x="467" y="103"/>
                  <a:pt x="464" y="100"/>
                </a:cubicBezTo>
                <a:cubicBezTo>
                  <a:pt x="469" y="101"/>
                  <a:pt x="469" y="101"/>
                  <a:pt x="469" y="101"/>
                </a:cubicBezTo>
                <a:cubicBezTo>
                  <a:pt x="469" y="95"/>
                  <a:pt x="462" y="99"/>
                  <a:pt x="461" y="97"/>
                </a:cubicBezTo>
                <a:cubicBezTo>
                  <a:pt x="459" y="102"/>
                  <a:pt x="462" y="102"/>
                  <a:pt x="458" y="105"/>
                </a:cubicBezTo>
                <a:cubicBezTo>
                  <a:pt x="451" y="105"/>
                  <a:pt x="456" y="99"/>
                  <a:pt x="451" y="92"/>
                </a:cubicBezTo>
                <a:cubicBezTo>
                  <a:pt x="452" y="90"/>
                  <a:pt x="452" y="90"/>
                  <a:pt x="452" y="90"/>
                </a:cubicBezTo>
                <a:cubicBezTo>
                  <a:pt x="450" y="89"/>
                  <a:pt x="450" y="83"/>
                  <a:pt x="446" y="86"/>
                </a:cubicBezTo>
                <a:cubicBezTo>
                  <a:pt x="445" y="90"/>
                  <a:pt x="448" y="90"/>
                  <a:pt x="448" y="92"/>
                </a:cubicBezTo>
                <a:cubicBezTo>
                  <a:pt x="447" y="94"/>
                  <a:pt x="446" y="85"/>
                  <a:pt x="443" y="88"/>
                </a:cubicBezTo>
                <a:cubicBezTo>
                  <a:pt x="444" y="94"/>
                  <a:pt x="448" y="97"/>
                  <a:pt x="452" y="98"/>
                </a:cubicBezTo>
                <a:cubicBezTo>
                  <a:pt x="451" y="99"/>
                  <a:pt x="450" y="101"/>
                  <a:pt x="450" y="103"/>
                </a:cubicBezTo>
                <a:cubicBezTo>
                  <a:pt x="441" y="96"/>
                  <a:pt x="431" y="87"/>
                  <a:pt x="420" y="88"/>
                </a:cubicBezTo>
                <a:cubicBezTo>
                  <a:pt x="424" y="96"/>
                  <a:pt x="418" y="87"/>
                  <a:pt x="417" y="95"/>
                </a:cubicBezTo>
                <a:cubicBezTo>
                  <a:pt x="418" y="90"/>
                  <a:pt x="414" y="94"/>
                  <a:pt x="411" y="91"/>
                </a:cubicBezTo>
                <a:cubicBezTo>
                  <a:pt x="409" y="96"/>
                  <a:pt x="416" y="96"/>
                  <a:pt x="413" y="100"/>
                </a:cubicBezTo>
                <a:cubicBezTo>
                  <a:pt x="408" y="97"/>
                  <a:pt x="402" y="86"/>
                  <a:pt x="395" y="86"/>
                </a:cubicBezTo>
                <a:cubicBezTo>
                  <a:pt x="395" y="89"/>
                  <a:pt x="397" y="89"/>
                  <a:pt x="397" y="90"/>
                </a:cubicBezTo>
                <a:cubicBezTo>
                  <a:pt x="392" y="88"/>
                  <a:pt x="388" y="74"/>
                  <a:pt x="383" y="82"/>
                </a:cubicBezTo>
                <a:cubicBezTo>
                  <a:pt x="385" y="86"/>
                  <a:pt x="387" y="89"/>
                  <a:pt x="389" y="93"/>
                </a:cubicBezTo>
                <a:cubicBezTo>
                  <a:pt x="389" y="93"/>
                  <a:pt x="388" y="93"/>
                  <a:pt x="386" y="94"/>
                </a:cubicBezTo>
                <a:cubicBezTo>
                  <a:pt x="387" y="99"/>
                  <a:pt x="387" y="99"/>
                  <a:pt x="387" y="99"/>
                </a:cubicBezTo>
                <a:cubicBezTo>
                  <a:pt x="381" y="99"/>
                  <a:pt x="384" y="89"/>
                  <a:pt x="382" y="84"/>
                </a:cubicBezTo>
                <a:cubicBezTo>
                  <a:pt x="378" y="89"/>
                  <a:pt x="378" y="89"/>
                  <a:pt x="378" y="89"/>
                </a:cubicBezTo>
                <a:cubicBezTo>
                  <a:pt x="371" y="91"/>
                  <a:pt x="365" y="87"/>
                  <a:pt x="362" y="79"/>
                </a:cubicBezTo>
                <a:cubicBezTo>
                  <a:pt x="361" y="79"/>
                  <a:pt x="356" y="78"/>
                  <a:pt x="358" y="83"/>
                </a:cubicBezTo>
                <a:cubicBezTo>
                  <a:pt x="360" y="91"/>
                  <a:pt x="361" y="96"/>
                  <a:pt x="367" y="97"/>
                </a:cubicBezTo>
                <a:cubicBezTo>
                  <a:pt x="369" y="92"/>
                  <a:pt x="363" y="91"/>
                  <a:pt x="365" y="91"/>
                </a:cubicBezTo>
                <a:cubicBezTo>
                  <a:pt x="367" y="92"/>
                  <a:pt x="373" y="89"/>
                  <a:pt x="374" y="94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9"/>
                  <a:pt x="370" y="93"/>
                  <a:pt x="371" y="97"/>
                </a:cubicBezTo>
                <a:cubicBezTo>
                  <a:pt x="368" y="102"/>
                  <a:pt x="365" y="95"/>
                  <a:pt x="362" y="98"/>
                </a:cubicBezTo>
                <a:cubicBezTo>
                  <a:pt x="362" y="98"/>
                  <a:pt x="362" y="98"/>
                  <a:pt x="362" y="98"/>
                </a:cubicBezTo>
                <a:cubicBezTo>
                  <a:pt x="357" y="96"/>
                  <a:pt x="358" y="98"/>
                  <a:pt x="353" y="94"/>
                </a:cubicBezTo>
                <a:cubicBezTo>
                  <a:pt x="353" y="87"/>
                  <a:pt x="355" y="90"/>
                  <a:pt x="358" y="88"/>
                </a:cubicBezTo>
                <a:cubicBezTo>
                  <a:pt x="349" y="87"/>
                  <a:pt x="338" y="73"/>
                  <a:pt x="328" y="83"/>
                </a:cubicBezTo>
                <a:cubicBezTo>
                  <a:pt x="333" y="90"/>
                  <a:pt x="333" y="90"/>
                  <a:pt x="333" y="90"/>
                </a:cubicBezTo>
                <a:cubicBezTo>
                  <a:pt x="330" y="91"/>
                  <a:pt x="324" y="84"/>
                  <a:pt x="324" y="92"/>
                </a:cubicBezTo>
                <a:cubicBezTo>
                  <a:pt x="328" y="90"/>
                  <a:pt x="326" y="95"/>
                  <a:pt x="328" y="97"/>
                </a:cubicBezTo>
                <a:cubicBezTo>
                  <a:pt x="328" y="96"/>
                  <a:pt x="328" y="96"/>
                  <a:pt x="328" y="96"/>
                </a:cubicBezTo>
                <a:cubicBezTo>
                  <a:pt x="328" y="96"/>
                  <a:pt x="330" y="98"/>
                  <a:pt x="329" y="99"/>
                </a:cubicBezTo>
                <a:cubicBezTo>
                  <a:pt x="326" y="94"/>
                  <a:pt x="322" y="92"/>
                  <a:pt x="319" y="89"/>
                </a:cubicBezTo>
                <a:cubicBezTo>
                  <a:pt x="320" y="91"/>
                  <a:pt x="317" y="93"/>
                  <a:pt x="316" y="94"/>
                </a:cubicBezTo>
                <a:cubicBezTo>
                  <a:pt x="313" y="93"/>
                  <a:pt x="317" y="91"/>
                  <a:pt x="317" y="88"/>
                </a:cubicBezTo>
                <a:cubicBezTo>
                  <a:pt x="315" y="88"/>
                  <a:pt x="313" y="83"/>
                  <a:pt x="311" y="87"/>
                </a:cubicBezTo>
                <a:cubicBezTo>
                  <a:pt x="309" y="91"/>
                  <a:pt x="314" y="91"/>
                  <a:pt x="314" y="95"/>
                </a:cubicBezTo>
                <a:cubicBezTo>
                  <a:pt x="306" y="88"/>
                  <a:pt x="306" y="88"/>
                  <a:pt x="306" y="8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87"/>
                  <a:pt x="304" y="86"/>
                  <a:pt x="303" y="87"/>
                </a:cubicBezTo>
                <a:cubicBezTo>
                  <a:pt x="302" y="90"/>
                  <a:pt x="304" y="91"/>
                  <a:pt x="305" y="90"/>
                </a:cubicBezTo>
                <a:cubicBezTo>
                  <a:pt x="300" y="94"/>
                  <a:pt x="297" y="80"/>
                  <a:pt x="293" y="89"/>
                </a:cubicBezTo>
                <a:cubicBezTo>
                  <a:pt x="290" y="86"/>
                  <a:pt x="290" y="86"/>
                  <a:pt x="290" y="86"/>
                </a:cubicBezTo>
                <a:cubicBezTo>
                  <a:pt x="290" y="87"/>
                  <a:pt x="289" y="88"/>
                  <a:pt x="290" y="88"/>
                </a:cubicBezTo>
                <a:cubicBezTo>
                  <a:pt x="287" y="85"/>
                  <a:pt x="287" y="85"/>
                  <a:pt x="287" y="85"/>
                </a:cubicBezTo>
                <a:cubicBezTo>
                  <a:pt x="282" y="82"/>
                  <a:pt x="285" y="92"/>
                  <a:pt x="284" y="93"/>
                </a:cubicBezTo>
                <a:cubicBezTo>
                  <a:pt x="284" y="93"/>
                  <a:pt x="284" y="93"/>
                  <a:pt x="284" y="93"/>
                </a:cubicBezTo>
                <a:cubicBezTo>
                  <a:pt x="282" y="94"/>
                  <a:pt x="281" y="97"/>
                  <a:pt x="282" y="97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7" y="93"/>
                  <a:pt x="277" y="93"/>
                  <a:pt x="277" y="93"/>
                </a:cubicBezTo>
                <a:cubicBezTo>
                  <a:pt x="275" y="88"/>
                  <a:pt x="268" y="86"/>
                  <a:pt x="268" y="76"/>
                </a:cubicBezTo>
                <a:cubicBezTo>
                  <a:pt x="267" y="77"/>
                  <a:pt x="265" y="79"/>
                  <a:pt x="266" y="80"/>
                </a:cubicBezTo>
                <a:cubicBezTo>
                  <a:pt x="262" y="79"/>
                  <a:pt x="267" y="88"/>
                  <a:pt x="260" y="86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0" y="88"/>
                  <a:pt x="260" y="88"/>
                  <a:pt x="259" y="87"/>
                </a:cubicBezTo>
                <a:cubicBezTo>
                  <a:pt x="259" y="88"/>
                  <a:pt x="259" y="89"/>
                  <a:pt x="259" y="90"/>
                </a:cubicBezTo>
                <a:cubicBezTo>
                  <a:pt x="259" y="87"/>
                  <a:pt x="256" y="87"/>
                  <a:pt x="255" y="88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5" y="91"/>
                  <a:pt x="254" y="91"/>
                  <a:pt x="252" y="91"/>
                </a:cubicBezTo>
                <a:cubicBezTo>
                  <a:pt x="253" y="95"/>
                  <a:pt x="253" y="95"/>
                  <a:pt x="253" y="95"/>
                </a:cubicBezTo>
                <a:cubicBezTo>
                  <a:pt x="249" y="94"/>
                  <a:pt x="253" y="87"/>
                  <a:pt x="248" y="90"/>
                </a:cubicBezTo>
                <a:cubicBezTo>
                  <a:pt x="253" y="87"/>
                  <a:pt x="253" y="87"/>
                  <a:pt x="253" y="87"/>
                </a:cubicBezTo>
                <a:cubicBezTo>
                  <a:pt x="247" y="85"/>
                  <a:pt x="250" y="77"/>
                  <a:pt x="247" y="74"/>
                </a:cubicBezTo>
                <a:cubicBezTo>
                  <a:pt x="242" y="67"/>
                  <a:pt x="234" y="78"/>
                  <a:pt x="230" y="66"/>
                </a:cubicBezTo>
                <a:cubicBezTo>
                  <a:pt x="229" y="70"/>
                  <a:pt x="230" y="71"/>
                  <a:pt x="228" y="75"/>
                </a:cubicBezTo>
                <a:cubicBezTo>
                  <a:pt x="232" y="77"/>
                  <a:pt x="234" y="78"/>
                  <a:pt x="235" y="84"/>
                </a:cubicBezTo>
                <a:cubicBezTo>
                  <a:pt x="242" y="90"/>
                  <a:pt x="237" y="69"/>
                  <a:pt x="245" y="78"/>
                </a:cubicBezTo>
                <a:cubicBezTo>
                  <a:pt x="244" y="84"/>
                  <a:pt x="242" y="84"/>
                  <a:pt x="240" y="81"/>
                </a:cubicBezTo>
                <a:cubicBezTo>
                  <a:pt x="240" y="85"/>
                  <a:pt x="242" y="88"/>
                  <a:pt x="244" y="91"/>
                </a:cubicBezTo>
                <a:cubicBezTo>
                  <a:pt x="239" y="88"/>
                  <a:pt x="233" y="93"/>
                  <a:pt x="230" y="93"/>
                </a:cubicBezTo>
                <a:cubicBezTo>
                  <a:pt x="229" y="90"/>
                  <a:pt x="225" y="87"/>
                  <a:pt x="224" y="88"/>
                </a:cubicBezTo>
                <a:cubicBezTo>
                  <a:pt x="224" y="85"/>
                  <a:pt x="217" y="82"/>
                  <a:pt x="220" y="76"/>
                </a:cubicBezTo>
                <a:cubicBezTo>
                  <a:pt x="215" y="74"/>
                  <a:pt x="216" y="85"/>
                  <a:pt x="212" y="77"/>
                </a:cubicBezTo>
                <a:cubicBezTo>
                  <a:pt x="214" y="83"/>
                  <a:pt x="209" y="81"/>
                  <a:pt x="211" y="86"/>
                </a:cubicBezTo>
                <a:cubicBezTo>
                  <a:pt x="212" y="81"/>
                  <a:pt x="217" y="90"/>
                  <a:pt x="220" y="93"/>
                </a:cubicBezTo>
                <a:cubicBezTo>
                  <a:pt x="213" y="96"/>
                  <a:pt x="213" y="96"/>
                  <a:pt x="213" y="96"/>
                </a:cubicBezTo>
                <a:cubicBezTo>
                  <a:pt x="214" y="95"/>
                  <a:pt x="212" y="91"/>
                  <a:pt x="211" y="90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09" y="83"/>
                  <a:pt x="198" y="104"/>
                  <a:pt x="195" y="90"/>
                </a:cubicBezTo>
                <a:cubicBezTo>
                  <a:pt x="197" y="91"/>
                  <a:pt x="199" y="87"/>
                  <a:pt x="200" y="93"/>
                </a:cubicBezTo>
                <a:cubicBezTo>
                  <a:pt x="204" y="89"/>
                  <a:pt x="199" y="84"/>
                  <a:pt x="201" y="80"/>
                </a:cubicBezTo>
                <a:cubicBezTo>
                  <a:pt x="194" y="75"/>
                  <a:pt x="185" y="83"/>
                  <a:pt x="178" y="74"/>
                </a:cubicBezTo>
                <a:cubicBezTo>
                  <a:pt x="179" y="78"/>
                  <a:pt x="183" y="78"/>
                  <a:pt x="183" y="82"/>
                </a:cubicBezTo>
                <a:cubicBezTo>
                  <a:pt x="178" y="85"/>
                  <a:pt x="172" y="74"/>
                  <a:pt x="166" y="70"/>
                </a:cubicBezTo>
                <a:cubicBezTo>
                  <a:pt x="167" y="76"/>
                  <a:pt x="167" y="76"/>
                  <a:pt x="167" y="76"/>
                </a:cubicBezTo>
                <a:cubicBezTo>
                  <a:pt x="162" y="71"/>
                  <a:pt x="165" y="79"/>
                  <a:pt x="160" y="77"/>
                </a:cubicBezTo>
                <a:cubicBezTo>
                  <a:pt x="160" y="76"/>
                  <a:pt x="161" y="74"/>
                  <a:pt x="159" y="74"/>
                </a:cubicBezTo>
                <a:cubicBezTo>
                  <a:pt x="155" y="75"/>
                  <a:pt x="159" y="79"/>
                  <a:pt x="156" y="81"/>
                </a:cubicBezTo>
                <a:cubicBezTo>
                  <a:pt x="150" y="71"/>
                  <a:pt x="154" y="87"/>
                  <a:pt x="147" y="82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142" y="81"/>
                  <a:pt x="136" y="90"/>
                  <a:pt x="130" y="92"/>
                </a:cubicBezTo>
                <a:cubicBezTo>
                  <a:pt x="131" y="90"/>
                  <a:pt x="135" y="91"/>
                  <a:pt x="134" y="85"/>
                </a:cubicBezTo>
                <a:cubicBezTo>
                  <a:pt x="127" y="84"/>
                  <a:pt x="127" y="84"/>
                  <a:pt x="127" y="84"/>
                </a:cubicBezTo>
                <a:cubicBezTo>
                  <a:pt x="126" y="86"/>
                  <a:pt x="123" y="86"/>
                  <a:pt x="126" y="89"/>
                </a:cubicBezTo>
                <a:cubicBezTo>
                  <a:pt x="127" y="90"/>
                  <a:pt x="127" y="89"/>
                  <a:pt x="128" y="88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0" y="89"/>
                  <a:pt x="127" y="83"/>
                  <a:pt x="127" y="77"/>
                </a:cubicBezTo>
                <a:cubicBezTo>
                  <a:pt x="123" y="79"/>
                  <a:pt x="122" y="74"/>
                  <a:pt x="119" y="74"/>
                </a:cubicBezTo>
                <a:cubicBezTo>
                  <a:pt x="118" y="80"/>
                  <a:pt x="124" y="80"/>
                  <a:pt x="122" y="86"/>
                </a:cubicBezTo>
                <a:cubicBezTo>
                  <a:pt x="120" y="89"/>
                  <a:pt x="113" y="85"/>
                  <a:pt x="110" y="80"/>
                </a:cubicBezTo>
                <a:cubicBezTo>
                  <a:pt x="107" y="93"/>
                  <a:pt x="96" y="84"/>
                  <a:pt x="97" y="94"/>
                </a:cubicBezTo>
                <a:cubicBezTo>
                  <a:pt x="97" y="93"/>
                  <a:pt x="96" y="90"/>
                  <a:pt x="94" y="91"/>
                </a:cubicBezTo>
                <a:cubicBezTo>
                  <a:pt x="95" y="94"/>
                  <a:pt x="95" y="94"/>
                  <a:pt x="95" y="94"/>
                </a:cubicBezTo>
                <a:cubicBezTo>
                  <a:pt x="91" y="99"/>
                  <a:pt x="90" y="85"/>
                  <a:pt x="87" y="88"/>
                </a:cubicBezTo>
                <a:cubicBezTo>
                  <a:pt x="87" y="90"/>
                  <a:pt x="88" y="90"/>
                  <a:pt x="89" y="93"/>
                </a:cubicBezTo>
                <a:cubicBezTo>
                  <a:pt x="83" y="96"/>
                  <a:pt x="77" y="82"/>
                  <a:pt x="71" y="89"/>
                </a:cubicBezTo>
                <a:cubicBezTo>
                  <a:pt x="72" y="90"/>
                  <a:pt x="72" y="91"/>
                  <a:pt x="73" y="90"/>
                </a:cubicBezTo>
                <a:cubicBezTo>
                  <a:pt x="73" y="91"/>
                  <a:pt x="72" y="91"/>
                  <a:pt x="69" y="89"/>
                </a:cubicBezTo>
                <a:cubicBezTo>
                  <a:pt x="71" y="85"/>
                  <a:pt x="71" y="85"/>
                  <a:pt x="71" y="85"/>
                </a:cubicBezTo>
                <a:cubicBezTo>
                  <a:pt x="66" y="74"/>
                  <a:pt x="63" y="92"/>
                  <a:pt x="57" y="89"/>
                </a:cubicBezTo>
                <a:cubicBezTo>
                  <a:pt x="58" y="91"/>
                  <a:pt x="62" y="91"/>
                  <a:pt x="60" y="94"/>
                </a:cubicBezTo>
                <a:cubicBezTo>
                  <a:pt x="57" y="95"/>
                  <a:pt x="55" y="83"/>
                  <a:pt x="52" y="89"/>
                </a:cubicBezTo>
                <a:cubicBezTo>
                  <a:pt x="54" y="90"/>
                  <a:pt x="55" y="96"/>
                  <a:pt x="57" y="97"/>
                </a:cubicBezTo>
                <a:cubicBezTo>
                  <a:pt x="54" y="98"/>
                  <a:pt x="53" y="102"/>
                  <a:pt x="51" y="98"/>
                </a:cubicBezTo>
                <a:cubicBezTo>
                  <a:pt x="50" y="98"/>
                  <a:pt x="50" y="100"/>
                  <a:pt x="51" y="101"/>
                </a:cubicBezTo>
                <a:cubicBezTo>
                  <a:pt x="48" y="98"/>
                  <a:pt x="46" y="101"/>
                  <a:pt x="45" y="103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0" y="94"/>
                  <a:pt x="40" y="105"/>
                  <a:pt x="36" y="106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35" y="108"/>
                  <a:pt x="32" y="105"/>
                  <a:pt x="30" y="110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29" y="111"/>
                  <a:pt x="27" y="119"/>
                  <a:pt x="24" y="114"/>
                </a:cubicBezTo>
                <a:cubicBezTo>
                  <a:pt x="23" y="115"/>
                  <a:pt x="28" y="120"/>
                  <a:pt x="25" y="121"/>
                </a:cubicBezTo>
                <a:cubicBezTo>
                  <a:pt x="23" y="119"/>
                  <a:pt x="20" y="118"/>
                  <a:pt x="20" y="122"/>
                </a:cubicBezTo>
                <a:cubicBezTo>
                  <a:pt x="21" y="123"/>
                  <a:pt x="22" y="125"/>
                  <a:pt x="22" y="123"/>
                </a:cubicBezTo>
                <a:cubicBezTo>
                  <a:pt x="23" y="123"/>
                  <a:pt x="22" y="122"/>
                  <a:pt x="22" y="121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3" y="127"/>
                  <a:pt x="21" y="122"/>
                  <a:pt x="19" y="125"/>
                </a:cubicBezTo>
                <a:cubicBezTo>
                  <a:pt x="20" y="127"/>
                  <a:pt x="22" y="128"/>
                  <a:pt x="23" y="130"/>
                </a:cubicBezTo>
                <a:cubicBezTo>
                  <a:pt x="19" y="128"/>
                  <a:pt x="16" y="127"/>
                  <a:pt x="13" y="126"/>
                </a:cubicBezTo>
                <a:cubicBezTo>
                  <a:pt x="12" y="124"/>
                  <a:pt x="12" y="122"/>
                  <a:pt x="9" y="120"/>
                </a:cubicBezTo>
                <a:cubicBezTo>
                  <a:pt x="9" y="119"/>
                  <a:pt x="10" y="118"/>
                  <a:pt x="11" y="117"/>
                </a:cubicBezTo>
                <a:cubicBezTo>
                  <a:pt x="10" y="112"/>
                  <a:pt x="6" y="113"/>
                  <a:pt x="5" y="113"/>
                </a:cubicBezTo>
                <a:cubicBezTo>
                  <a:pt x="5" y="112"/>
                  <a:pt x="6" y="112"/>
                  <a:pt x="6" y="111"/>
                </a:cubicBezTo>
                <a:cubicBezTo>
                  <a:pt x="6" y="111"/>
                  <a:pt x="6" y="110"/>
                  <a:pt x="5" y="110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8"/>
                  <a:pt x="3" y="105"/>
                  <a:pt x="4" y="103"/>
                </a:cubicBezTo>
                <a:cubicBezTo>
                  <a:pt x="4" y="100"/>
                  <a:pt x="4" y="98"/>
                  <a:pt x="0" y="97"/>
                </a:cubicBezTo>
                <a:cubicBezTo>
                  <a:pt x="2" y="97"/>
                  <a:pt x="5" y="99"/>
                  <a:pt x="7" y="101"/>
                </a:cubicBezTo>
                <a:cubicBezTo>
                  <a:pt x="10" y="101"/>
                  <a:pt x="8" y="98"/>
                  <a:pt x="9" y="96"/>
                </a:cubicBezTo>
                <a:cubicBezTo>
                  <a:pt x="7" y="95"/>
                  <a:pt x="5" y="94"/>
                  <a:pt x="3" y="94"/>
                </a:cubicBezTo>
                <a:cubicBezTo>
                  <a:pt x="10" y="92"/>
                  <a:pt x="0" y="89"/>
                  <a:pt x="3" y="84"/>
                </a:cubicBezTo>
                <a:cubicBezTo>
                  <a:pt x="7" y="84"/>
                  <a:pt x="8" y="81"/>
                  <a:pt x="9" y="77"/>
                </a:cubicBezTo>
                <a:cubicBezTo>
                  <a:pt x="10" y="73"/>
                  <a:pt x="11" y="69"/>
                  <a:pt x="13" y="68"/>
                </a:cubicBezTo>
                <a:cubicBezTo>
                  <a:pt x="20" y="67"/>
                  <a:pt x="12" y="74"/>
                  <a:pt x="17" y="76"/>
                </a:cubicBezTo>
                <a:cubicBezTo>
                  <a:pt x="21" y="75"/>
                  <a:pt x="18" y="72"/>
                  <a:pt x="20" y="70"/>
                </a:cubicBezTo>
                <a:cubicBezTo>
                  <a:pt x="23" y="76"/>
                  <a:pt x="23" y="76"/>
                  <a:pt x="23" y="76"/>
                </a:cubicBezTo>
                <a:cubicBezTo>
                  <a:pt x="27" y="76"/>
                  <a:pt x="21" y="70"/>
                  <a:pt x="24" y="72"/>
                </a:cubicBezTo>
                <a:cubicBezTo>
                  <a:pt x="26" y="67"/>
                  <a:pt x="23" y="70"/>
                  <a:pt x="20" y="65"/>
                </a:cubicBezTo>
                <a:cubicBezTo>
                  <a:pt x="22" y="66"/>
                  <a:pt x="26" y="68"/>
                  <a:pt x="27" y="65"/>
                </a:cubicBezTo>
                <a:cubicBezTo>
                  <a:pt x="26" y="63"/>
                  <a:pt x="22" y="64"/>
                  <a:pt x="24" y="62"/>
                </a:cubicBezTo>
                <a:cubicBezTo>
                  <a:pt x="35" y="63"/>
                  <a:pt x="36" y="55"/>
                  <a:pt x="46" y="54"/>
                </a:cubicBezTo>
                <a:cubicBezTo>
                  <a:pt x="44" y="51"/>
                  <a:pt x="44" y="51"/>
                  <a:pt x="44" y="51"/>
                </a:cubicBezTo>
                <a:cubicBezTo>
                  <a:pt x="45" y="52"/>
                  <a:pt x="46" y="53"/>
                  <a:pt x="47" y="52"/>
                </a:cubicBezTo>
                <a:cubicBezTo>
                  <a:pt x="46" y="50"/>
                  <a:pt x="46" y="50"/>
                  <a:pt x="46" y="50"/>
                </a:cubicBezTo>
                <a:cubicBezTo>
                  <a:pt x="48" y="49"/>
                  <a:pt x="58" y="52"/>
                  <a:pt x="63" y="50"/>
                </a:cubicBezTo>
                <a:cubicBezTo>
                  <a:pt x="60" y="47"/>
                  <a:pt x="60" y="47"/>
                  <a:pt x="60" y="47"/>
                </a:cubicBezTo>
                <a:cubicBezTo>
                  <a:pt x="66" y="51"/>
                  <a:pt x="66" y="51"/>
                  <a:pt x="66" y="51"/>
                </a:cubicBezTo>
                <a:cubicBezTo>
                  <a:pt x="64" y="45"/>
                  <a:pt x="64" y="45"/>
                  <a:pt x="64" y="45"/>
                </a:cubicBezTo>
                <a:cubicBezTo>
                  <a:pt x="67" y="50"/>
                  <a:pt x="73" y="46"/>
                  <a:pt x="78" y="47"/>
                </a:cubicBezTo>
                <a:cubicBezTo>
                  <a:pt x="78" y="43"/>
                  <a:pt x="78" y="43"/>
                  <a:pt x="78" y="43"/>
                </a:cubicBezTo>
                <a:cubicBezTo>
                  <a:pt x="81" y="45"/>
                  <a:pt x="81" y="45"/>
                  <a:pt x="81" y="45"/>
                </a:cubicBezTo>
                <a:cubicBezTo>
                  <a:pt x="80" y="42"/>
                  <a:pt x="80" y="42"/>
                  <a:pt x="80" y="42"/>
                </a:cubicBezTo>
                <a:cubicBezTo>
                  <a:pt x="83" y="42"/>
                  <a:pt x="87" y="48"/>
                  <a:pt x="90" y="45"/>
                </a:cubicBezTo>
                <a:cubicBezTo>
                  <a:pt x="88" y="46"/>
                  <a:pt x="87" y="40"/>
                  <a:pt x="87" y="38"/>
                </a:cubicBezTo>
                <a:close/>
                <a:moveTo>
                  <a:pt x="211" y="42"/>
                </a:moveTo>
                <a:cubicBezTo>
                  <a:pt x="212" y="42"/>
                  <a:pt x="212" y="42"/>
                  <a:pt x="212" y="42"/>
                </a:cubicBezTo>
                <a:cubicBezTo>
                  <a:pt x="212" y="42"/>
                  <a:pt x="211" y="42"/>
                  <a:pt x="211" y="42"/>
                </a:cubicBezTo>
                <a:cubicBezTo>
                  <a:pt x="209" y="42"/>
                  <a:pt x="209" y="42"/>
                  <a:pt x="209" y="42"/>
                </a:cubicBezTo>
                <a:cubicBezTo>
                  <a:pt x="209" y="45"/>
                  <a:pt x="210" y="43"/>
                  <a:pt x="211" y="42"/>
                </a:cubicBezTo>
                <a:close/>
                <a:moveTo>
                  <a:pt x="403" y="71"/>
                </a:moveTo>
                <a:cubicBezTo>
                  <a:pt x="400" y="69"/>
                  <a:pt x="400" y="69"/>
                  <a:pt x="400" y="69"/>
                </a:cubicBezTo>
                <a:cubicBezTo>
                  <a:pt x="401" y="69"/>
                  <a:pt x="403" y="71"/>
                  <a:pt x="402" y="69"/>
                </a:cubicBezTo>
                <a:cubicBezTo>
                  <a:pt x="403" y="69"/>
                  <a:pt x="404" y="69"/>
                  <a:pt x="403" y="71"/>
                </a:cubicBezTo>
                <a:close/>
                <a:moveTo>
                  <a:pt x="206" y="78"/>
                </a:moveTo>
                <a:cubicBezTo>
                  <a:pt x="208" y="81"/>
                  <a:pt x="208" y="81"/>
                  <a:pt x="208" y="81"/>
                </a:cubicBezTo>
                <a:cubicBezTo>
                  <a:pt x="209" y="78"/>
                  <a:pt x="209" y="78"/>
                  <a:pt x="209" y="78"/>
                </a:cubicBezTo>
                <a:lnTo>
                  <a:pt x="206" y="78"/>
                </a:lnTo>
                <a:close/>
                <a:moveTo>
                  <a:pt x="179" y="79"/>
                </a:moveTo>
                <a:cubicBezTo>
                  <a:pt x="182" y="81"/>
                  <a:pt x="182" y="81"/>
                  <a:pt x="182" y="81"/>
                </a:cubicBezTo>
                <a:cubicBezTo>
                  <a:pt x="182" y="80"/>
                  <a:pt x="182" y="80"/>
                  <a:pt x="182" y="80"/>
                </a:cubicBezTo>
                <a:cubicBezTo>
                  <a:pt x="179" y="78"/>
                  <a:pt x="179" y="78"/>
                  <a:pt x="179" y="78"/>
                </a:cubicBezTo>
                <a:lnTo>
                  <a:pt x="179" y="79"/>
                </a:lnTo>
                <a:close/>
                <a:moveTo>
                  <a:pt x="140" y="47"/>
                </a:moveTo>
                <a:cubicBezTo>
                  <a:pt x="142" y="53"/>
                  <a:pt x="143" y="47"/>
                  <a:pt x="146" y="49"/>
                </a:cubicBezTo>
                <a:cubicBezTo>
                  <a:pt x="146" y="50"/>
                  <a:pt x="146" y="50"/>
                  <a:pt x="146" y="50"/>
                </a:cubicBezTo>
                <a:cubicBezTo>
                  <a:pt x="146" y="50"/>
                  <a:pt x="146" y="49"/>
                  <a:pt x="146" y="49"/>
                </a:cubicBezTo>
                <a:cubicBezTo>
                  <a:pt x="144" y="47"/>
                  <a:pt x="142" y="41"/>
                  <a:pt x="140" y="47"/>
                </a:cubicBezTo>
                <a:close/>
                <a:moveTo>
                  <a:pt x="204" y="49"/>
                </a:moveTo>
                <a:cubicBezTo>
                  <a:pt x="204" y="46"/>
                  <a:pt x="200" y="45"/>
                  <a:pt x="199" y="42"/>
                </a:cubicBezTo>
                <a:cubicBezTo>
                  <a:pt x="198" y="43"/>
                  <a:pt x="200" y="46"/>
                  <a:pt x="200" y="49"/>
                </a:cubicBezTo>
                <a:cubicBezTo>
                  <a:pt x="200" y="49"/>
                  <a:pt x="199" y="49"/>
                  <a:pt x="198" y="48"/>
                </a:cubicBezTo>
                <a:cubicBezTo>
                  <a:pt x="199" y="56"/>
                  <a:pt x="201" y="45"/>
                  <a:pt x="204" y="49"/>
                </a:cubicBezTo>
                <a:close/>
                <a:moveTo>
                  <a:pt x="270" y="55"/>
                </a:moveTo>
                <a:cubicBezTo>
                  <a:pt x="268" y="52"/>
                  <a:pt x="268" y="52"/>
                  <a:pt x="268" y="52"/>
                </a:cubicBezTo>
                <a:cubicBezTo>
                  <a:pt x="269" y="52"/>
                  <a:pt x="269" y="52"/>
                  <a:pt x="269" y="52"/>
                </a:cubicBezTo>
                <a:lnTo>
                  <a:pt x="270" y="55"/>
                </a:lnTo>
                <a:close/>
                <a:moveTo>
                  <a:pt x="284" y="53"/>
                </a:moveTo>
                <a:cubicBezTo>
                  <a:pt x="287" y="53"/>
                  <a:pt x="290" y="58"/>
                  <a:pt x="289" y="62"/>
                </a:cubicBezTo>
                <a:cubicBezTo>
                  <a:pt x="286" y="61"/>
                  <a:pt x="282" y="61"/>
                  <a:pt x="281" y="56"/>
                </a:cubicBezTo>
                <a:cubicBezTo>
                  <a:pt x="282" y="59"/>
                  <a:pt x="281" y="49"/>
                  <a:pt x="284" y="53"/>
                </a:cubicBezTo>
                <a:close/>
                <a:moveTo>
                  <a:pt x="170" y="56"/>
                </a:moveTo>
                <a:cubicBezTo>
                  <a:pt x="172" y="57"/>
                  <a:pt x="175" y="66"/>
                  <a:pt x="178" y="61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6" y="59"/>
                  <a:pt x="176" y="59"/>
                  <a:pt x="176" y="59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6" y="64"/>
                  <a:pt x="171" y="56"/>
                  <a:pt x="170" y="56"/>
                </a:cubicBezTo>
                <a:close/>
                <a:moveTo>
                  <a:pt x="310" y="61"/>
                </a:moveTo>
                <a:cubicBezTo>
                  <a:pt x="311" y="62"/>
                  <a:pt x="315" y="65"/>
                  <a:pt x="314" y="71"/>
                </a:cubicBezTo>
                <a:cubicBezTo>
                  <a:pt x="315" y="68"/>
                  <a:pt x="311" y="64"/>
                  <a:pt x="308" y="61"/>
                </a:cubicBezTo>
                <a:cubicBezTo>
                  <a:pt x="309" y="61"/>
                  <a:pt x="309" y="62"/>
                  <a:pt x="310" y="61"/>
                </a:cubicBezTo>
                <a:close/>
                <a:moveTo>
                  <a:pt x="308" y="68"/>
                </a:moveTo>
                <a:cubicBezTo>
                  <a:pt x="307" y="68"/>
                  <a:pt x="307" y="72"/>
                  <a:pt x="305" y="69"/>
                </a:cubicBezTo>
                <a:cubicBezTo>
                  <a:pt x="305" y="66"/>
                  <a:pt x="305" y="58"/>
                  <a:pt x="301" y="60"/>
                </a:cubicBezTo>
                <a:cubicBezTo>
                  <a:pt x="303" y="66"/>
                  <a:pt x="303" y="69"/>
                  <a:pt x="307" y="72"/>
                </a:cubicBezTo>
                <a:lnTo>
                  <a:pt x="308" y="68"/>
                </a:lnTo>
                <a:close/>
                <a:moveTo>
                  <a:pt x="303" y="55"/>
                </a:moveTo>
                <a:cubicBezTo>
                  <a:pt x="297" y="57"/>
                  <a:pt x="297" y="57"/>
                  <a:pt x="297" y="57"/>
                </a:cubicBezTo>
                <a:cubicBezTo>
                  <a:pt x="300" y="65"/>
                  <a:pt x="301" y="58"/>
                  <a:pt x="303" y="55"/>
                </a:cubicBezTo>
                <a:cubicBezTo>
                  <a:pt x="304" y="54"/>
                  <a:pt x="304" y="54"/>
                  <a:pt x="304" y="54"/>
                </a:cubicBezTo>
                <a:cubicBezTo>
                  <a:pt x="304" y="54"/>
                  <a:pt x="303" y="55"/>
                  <a:pt x="303" y="55"/>
                </a:cubicBezTo>
                <a:close/>
                <a:moveTo>
                  <a:pt x="339" y="60"/>
                </a:moveTo>
                <a:cubicBezTo>
                  <a:pt x="337" y="58"/>
                  <a:pt x="337" y="58"/>
                  <a:pt x="337" y="58"/>
                </a:cubicBezTo>
                <a:cubicBezTo>
                  <a:pt x="338" y="57"/>
                  <a:pt x="338" y="56"/>
                  <a:pt x="336" y="56"/>
                </a:cubicBezTo>
                <a:cubicBezTo>
                  <a:pt x="337" y="58"/>
                  <a:pt x="337" y="58"/>
                  <a:pt x="337" y="58"/>
                </a:cubicBezTo>
                <a:cubicBezTo>
                  <a:pt x="337" y="60"/>
                  <a:pt x="335" y="62"/>
                  <a:pt x="339" y="60"/>
                </a:cubicBezTo>
                <a:close/>
                <a:moveTo>
                  <a:pt x="307" y="56"/>
                </a:moveTo>
                <a:cubicBezTo>
                  <a:pt x="312" y="57"/>
                  <a:pt x="312" y="57"/>
                  <a:pt x="312" y="57"/>
                </a:cubicBezTo>
                <a:cubicBezTo>
                  <a:pt x="310" y="58"/>
                  <a:pt x="307" y="59"/>
                  <a:pt x="307" y="56"/>
                </a:cubicBezTo>
                <a:close/>
                <a:moveTo>
                  <a:pt x="329" y="64"/>
                </a:moveTo>
                <a:cubicBezTo>
                  <a:pt x="329" y="64"/>
                  <a:pt x="334" y="63"/>
                  <a:pt x="336" y="63"/>
                </a:cubicBezTo>
                <a:cubicBezTo>
                  <a:pt x="335" y="61"/>
                  <a:pt x="330" y="60"/>
                  <a:pt x="329" y="64"/>
                </a:cubicBezTo>
                <a:close/>
                <a:moveTo>
                  <a:pt x="435" y="84"/>
                </a:moveTo>
                <a:cubicBezTo>
                  <a:pt x="433" y="88"/>
                  <a:pt x="433" y="88"/>
                  <a:pt x="433" y="88"/>
                </a:cubicBezTo>
                <a:cubicBezTo>
                  <a:pt x="436" y="89"/>
                  <a:pt x="436" y="89"/>
                  <a:pt x="436" y="89"/>
                </a:cubicBezTo>
                <a:lnTo>
                  <a:pt x="435" y="84"/>
                </a:lnTo>
                <a:close/>
                <a:moveTo>
                  <a:pt x="404" y="83"/>
                </a:moveTo>
                <a:cubicBezTo>
                  <a:pt x="403" y="83"/>
                  <a:pt x="403" y="83"/>
                  <a:pt x="403" y="83"/>
                </a:cubicBezTo>
                <a:cubicBezTo>
                  <a:pt x="401" y="85"/>
                  <a:pt x="401" y="85"/>
                  <a:pt x="401" y="85"/>
                </a:cubicBezTo>
                <a:lnTo>
                  <a:pt x="404" y="83"/>
                </a:lnTo>
                <a:close/>
                <a:moveTo>
                  <a:pt x="369" y="81"/>
                </a:moveTo>
                <a:cubicBezTo>
                  <a:pt x="370" y="81"/>
                  <a:pt x="370" y="81"/>
                  <a:pt x="370" y="80"/>
                </a:cubicBezTo>
                <a:cubicBezTo>
                  <a:pt x="373" y="78"/>
                  <a:pt x="380" y="77"/>
                  <a:pt x="383" y="78"/>
                </a:cubicBezTo>
                <a:cubicBezTo>
                  <a:pt x="385" y="76"/>
                  <a:pt x="381" y="71"/>
                  <a:pt x="380" y="69"/>
                </a:cubicBezTo>
                <a:cubicBezTo>
                  <a:pt x="380" y="85"/>
                  <a:pt x="376" y="68"/>
                  <a:pt x="372" y="73"/>
                </a:cubicBezTo>
                <a:cubicBezTo>
                  <a:pt x="373" y="74"/>
                  <a:pt x="375" y="74"/>
                  <a:pt x="375" y="77"/>
                </a:cubicBezTo>
                <a:cubicBezTo>
                  <a:pt x="374" y="78"/>
                  <a:pt x="372" y="78"/>
                  <a:pt x="371" y="77"/>
                </a:cubicBezTo>
                <a:cubicBezTo>
                  <a:pt x="371" y="76"/>
                  <a:pt x="370" y="75"/>
                  <a:pt x="370" y="75"/>
                </a:cubicBezTo>
                <a:cubicBezTo>
                  <a:pt x="370" y="76"/>
                  <a:pt x="370" y="76"/>
                  <a:pt x="371" y="77"/>
                </a:cubicBezTo>
                <a:cubicBezTo>
                  <a:pt x="371" y="78"/>
                  <a:pt x="371" y="79"/>
                  <a:pt x="370" y="80"/>
                </a:cubicBezTo>
                <a:cubicBezTo>
                  <a:pt x="370" y="80"/>
                  <a:pt x="369" y="81"/>
                  <a:pt x="369" y="81"/>
                </a:cubicBezTo>
                <a:close/>
                <a:moveTo>
                  <a:pt x="326" y="77"/>
                </a:moveTo>
                <a:cubicBezTo>
                  <a:pt x="326" y="75"/>
                  <a:pt x="328" y="74"/>
                  <a:pt x="325" y="72"/>
                </a:cubicBezTo>
                <a:cubicBezTo>
                  <a:pt x="325" y="74"/>
                  <a:pt x="325" y="75"/>
                  <a:pt x="326" y="77"/>
                </a:cubicBezTo>
                <a:cubicBezTo>
                  <a:pt x="326" y="77"/>
                  <a:pt x="327" y="78"/>
                  <a:pt x="328" y="78"/>
                </a:cubicBezTo>
                <a:cubicBezTo>
                  <a:pt x="327" y="78"/>
                  <a:pt x="327" y="77"/>
                  <a:pt x="326" y="77"/>
                </a:cubicBezTo>
                <a:close/>
                <a:moveTo>
                  <a:pt x="328" y="85"/>
                </a:moveTo>
                <a:cubicBezTo>
                  <a:pt x="322" y="78"/>
                  <a:pt x="322" y="78"/>
                  <a:pt x="322" y="78"/>
                </a:cubicBezTo>
                <a:cubicBezTo>
                  <a:pt x="324" y="82"/>
                  <a:pt x="324" y="82"/>
                  <a:pt x="324" y="82"/>
                </a:cubicBezTo>
                <a:cubicBezTo>
                  <a:pt x="321" y="78"/>
                  <a:pt x="321" y="78"/>
                  <a:pt x="321" y="78"/>
                </a:cubicBezTo>
                <a:cubicBezTo>
                  <a:pt x="321" y="82"/>
                  <a:pt x="324" y="88"/>
                  <a:pt x="328" y="85"/>
                </a:cubicBezTo>
                <a:close/>
                <a:moveTo>
                  <a:pt x="313" y="79"/>
                </a:moveTo>
                <a:cubicBezTo>
                  <a:pt x="319" y="82"/>
                  <a:pt x="319" y="82"/>
                  <a:pt x="319" y="82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9" y="81"/>
                  <a:pt x="319" y="81"/>
                  <a:pt x="319" y="81"/>
                </a:cubicBezTo>
                <a:cubicBezTo>
                  <a:pt x="318" y="78"/>
                  <a:pt x="318" y="78"/>
                  <a:pt x="318" y="78"/>
                </a:cubicBezTo>
                <a:cubicBezTo>
                  <a:pt x="319" y="81"/>
                  <a:pt x="319" y="81"/>
                  <a:pt x="319" y="81"/>
                </a:cubicBezTo>
                <a:lnTo>
                  <a:pt x="313" y="79"/>
                </a:lnTo>
                <a:close/>
                <a:moveTo>
                  <a:pt x="260" y="69"/>
                </a:moveTo>
                <a:cubicBezTo>
                  <a:pt x="257" y="69"/>
                  <a:pt x="257" y="69"/>
                  <a:pt x="257" y="69"/>
                </a:cubicBezTo>
                <a:cubicBezTo>
                  <a:pt x="257" y="69"/>
                  <a:pt x="260" y="73"/>
                  <a:pt x="263" y="72"/>
                </a:cubicBezTo>
                <a:cubicBezTo>
                  <a:pt x="259" y="82"/>
                  <a:pt x="262" y="70"/>
                  <a:pt x="256" y="74"/>
                </a:cubicBezTo>
                <a:cubicBezTo>
                  <a:pt x="263" y="74"/>
                  <a:pt x="260" y="81"/>
                  <a:pt x="259" y="85"/>
                </a:cubicBezTo>
                <a:cubicBezTo>
                  <a:pt x="258" y="79"/>
                  <a:pt x="250" y="82"/>
                  <a:pt x="253" y="70"/>
                </a:cubicBezTo>
                <a:cubicBezTo>
                  <a:pt x="255" y="72"/>
                  <a:pt x="258" y="61"/>
                  <a:pt x="260" y="69"/>
                </a:cubicBezTo>
                <a:close/>
                <a:moveTo>
                  <a:pt x="219" y="71"/>
                </a:moveTo>
                <a:cubicBezTo>
                  <a:pt x="215" y="70"/>
                  <a:pt x="215" y="70"/>
                  <a:pt x="215" y="70"/>
                </a:cubicBezTo>
                <a:cubicBezTo>
                  <a:pt x="219" y="71"/>
                  <a:pt x="219" y="71"/>
                  <a:pt x="219" y="71"/>
                </a:cubicBezTo>
                <a:close/>
                <a:moveTo>
                  <a:pt x="113" y="80"/>
                </a:moveTo>
                <a:cubicBezTo>
                  <a:pt x="114" y="86"/>
                  <a:pt x="119" y="80"/>
                  <a:pt x="119" y="77"/>
                </a:cubicBezTo>
                <a:cubicBezTo>
                  <a:pt x="118" y="79"/>
                  <a:pt x="115" y="79"/>
                  <a:pt x="113" y="80"/>
                </a:cubicBezTo>
                <a:close/>
                <a:moveTo>
                  <a:pt x="74" y="84"/>
                </a:moveTo>
                <a:cubicBezTo>
                  <a:pt x="76" y="83"/>
                  <a:pt x="80" y="89"/>
                  <a:pt x="80" y="83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83"/>
                  <a:pt x="73" y="81"/>
                  <a:pt x="74" y="84"/>
                </a:cubicBezTo>
                <a:close/>
                <a:moveTo>
                  <a:pt x="47" y="91"/>
                </a:moveTo>
                <a:cubicBezTo>
                  <a:pt x="44" y="85"/>
                  <a:pt x="44" y="85"/>
                  <a:pt x="44" y="85"/>
                </a:cubicBezTo>
                <a:cubicBezTo>
                  <a:pt x="46" y="86"/>
                  <a:pt x="46" y="86"/>
                  <a:pt x="46" y="86"/>
                </a:cubicBezTo>
                <a:lnTo>
                  <a:pt x="47" y="91"/>
                </a:lnTo>
                <a:close/>
                <a:moveTo>
                  <a:pt x="53" y="97"/>
                </a:moveTo>
                <a:cubicBezTo>
                  <a:pt x="53" y="98"/>
                  <a:pt x="49" y="97"/>
                  <a:pt x="50" y="94"/>
                </a:cubicBezTo>
                <a:lnTo>
                  <a:pt x="53" y="97"/>
                </a:lnTo>
                <a:close/>
                <a:moveTo>
                  <a:pt x="25" y="100"/>
                </a:moveTo>
                <a:cubicBezTo>
                  <a:pt x="28" y="105"/>
                  <a:pt x="28" y="105"/>
                  <a:pt x="28" y="105"/>
                </a:cubicBezTo>
                <a:cubicBezTo>
                  <a:pt x="26" y="106"/>
                  <a:pt x="26" y="106"/>
                  <a:pt x="26" y="106"/>
                </a:cubicBezTo>
                <a:lnTo>
                  <a:pt x="25" y="100"/>
                </a:lnTo>
                <a:close/>
                <a:moveTo>
                  <a:pt x="25" y="95"/>
                </a:moveTo>
                <a:cubicBezTo>
                  <a:pt x="26" y="96"/>
                  <a:pt x="27" y="97"/>
                  <a:pt x="27" y="98"/>
                </a:cubicBezTo>
                <a:cubicBezTo>
                  <a:pt x="28" y="99"/>
                  <a:pt x="30" y="99"/>
                  <a:pt x="31" y="97"/>
                </a:cubicBezTo>
                <a:cubicBezTo>
                  <a:pt x="30" y="95"/>
                  <a:pt x="30" y="97"/>
                  <a:pt x="29" y="96"/>
                </a:cubicBezTo>
                <a:cubicBezTo>
                  <a:pt x="29" y="96"/>
                  <a:pt x="30" y="94"/>
                  <a:pt x="31" y="94"/>
                </a:cubicBezTo>
                <a:cubicBezTo>
                  <a:pt x="31" y="100"/>
                  <a:pt x="32" y="99"/>
                  <a:pt x="33" y="104"/>
                </a:cubicBezTo>
                <a:cubicBezTo>
                  <a:pt x="30" y="108"/>
                  <a:pt x="29" y="102"/>
                  <a:pt x="27" y="98"/>
                </a:cubicBezTo>
                <a:cubicBezTo>
                  <a:pt x="26" y="97"/>
                  <a:pt x="26" y="96"/>
                  <a:pt x="25" y="95"/>
                </a:cubicBezTo>
                <a:close/>
                <a:moveTo>
                  <a:pt x="39" y="89"/>
                </a:moveTo>
                <a:cubicBezTo>
                  <a:pt x="39" y="90"/>
                  <a:pt x="39" y="91"/>
                  <a:pt x="39" y="92"/>
                </a:cubicBezTo>
                <a:cubicBezTo>
                  <a:pt x="37" y="94"/>
                  <a:pt x="35" y="96"/>
                  <a:pt x="39" y="101"/>
                </a:cubicBezTo>
                <a:cubicBezTo>
                  <a:pt x="41" y="99"/>
                  <a:pt x="41" y="99"/>
                  <a:pt x="41" y="99"/>
                </a:cubicBezTo>
                <a:cubicBezTo>
                  <a:pt x="40" y="100"/>
                  <a:pt x="40" y="99"/>
                  <a:pt x="39" y="98"/>
                </a:cubicBezTo>
                <a:cubicBezTo>
                  <a:pt x="41" y="95"/>
                  <a:pt x="43" y="99"/>
                  <a:pt x="44" y="99"/>
                </a:cubicBezTo>
                <a:cubicBezTo>
                  <a:pt x="43" y="97"/>
                  <a:pt x="40" y="96"/>
                  <a:pt x="39" y="92"/>
                </a:cubicBezTo>
                <a:cubicBezTo>
                  <a:pt x="40" y="91"/>
                  <a:pt x="40" y="91"/>
                  <a:pt x="41" y="90"/>
                </a:cubicBezTo>
                <a:cubicBezTo>
                  <a:pt x="42" y="90"/>
                  <a:pt x="42" y="91"/>
                  <a:pt x="42" y="89"/>
                </a:cubicBezTo>
                <a:cubicBezTo>
                  <a:pt x="42" y="88"/>
                  <a:pt x="42" y="88"/>
                  <a:pt x="42" y="88"/>
                </a:cubicBezTo>
                <a:cubicBezTo>
                  <a:pt x="42" y="89"/>
                  <a:pt x="41" y="89"/>
                  <a:pt x="41" y="90"/>
                </a:cubicBezTo>
                <a:cubicBezTo>
                  <a:pt x="40" y="89"/>
                  <a:pt x="40" y="88"/>
                  <a:pt x="39" y="89"/>
                </a:cubicBezTo>
                <a:close/>
                <a:moveTo>
                  <a:pt x="22" y="92"/>
                </a:moveTo>
                <a:cubicBezTo>
                  <a:pt x="21" y="91"/>
                  <a:pt x="21" y="89"/>
                  <a:pt x="20" y="88"/>
                </a:cubicBezTo>
                <a:cubicBezTo>
                  <a:pt x="18" y="87"/>
                  <a:pt x="18" y="87"/>
                  <a:pt x="18" y="87"/>
                </a:cubicBezTo>
                <a:cubicBezTo>
                  <a:pt x="17" y="90"/>
                  <a:pt x="20" y="92"/>
                  <a:pt x="22" y="92"/>
                </a:cubicBezTo>
                <a:close/>
                <a:moveTo>
                  <a:pt x="102" y="77"/>
                </a:moveTo>
                <a:cubicBezTo>
                  <a:pt x="103" y="78"/>
                  <a:pt x="107" y="77"/>
                  <a:pt x="107" y="81"/>
                </a:cubicBezTo>
                <a:cubicBezTo>
                  <a:pt x="108" y="75"/>
                  <a:pt x="108" y="75"/>
                  <a:pt x="108" y="75"/>
                </a:cubicBezTo>
                <a:cubicBezTo>
                  <a:pt x="106" y="76"/>
                  <a:pt x="103" y="72"/>
                  <a:pt x="104" y="71"/>
                </a:cubicBezTo>
                <a:cubicBezTo>
                  <a:pt x="103" y="74"/>
                  <a:pt x="101" y="72"/>
                  <a:pt x="102" y="77"/>
                </a:cubicBezTo>
                <a:close/>
                <a:moveTo>
                  <a:pt x="213" y="71"/>
                </a:moveTo>
                <a:cubicBezTo>
                  <a:pt x="211" y="69"/>
                  <a:pt x="206" y="74"/>
                  <a:pt x="205" y="67"/>
                </a:cubicBezTo>
                <a:cubicBezTo>
                  <a:pt x="203" y="74"/>
                  <a:pt x="210" y="73"/>
                  <a:pt x="213" y="71"/>
                </a:cubicBezTo>
                <a:close/>
                <a:moveTo>
                  <a:pt x="213" y="63"/>
                </a:moveTo>
                <a:cubicBezTo>
                  <a:pt x="214" y="64"/>
                  <a:pt x="214" y="64"/>
                  <a:pt x="215" y="64"/>
                </a:cubicBezTo>
                <a:cubicBezTo>
                  <a:pt x="216" y="65"/>
                  <a:pt x="216" y="71"/>
                  <a:pt x="219" y="68"/>
                </a:cubicBezTo>
                <a:cubicBezTo>
                  <a:pt x="218" y="66"/>
                  <a:pt x="217" y="68"/>
                  <a:pt x="216" y="67"/>
                </a:cubicBezTo>
                <a:cubicBezTo>
                  <a:pt x="217" y="63"/>
                  <a:pt x="216" y="64"/>
                  <a:pt x="215" y="64"/>
                </a:cubicBezTo>
                <a:cubicBezTo>
                  <a:pt x="214" y="63"/>
                  <a:pt x="214" y="63"/>
                  <a:pt x="213" y="63"/>
                </a:cubicBezTo>
                <a:close/>
                <a:moveTo>
                  <a:pt x="150" y="60"/>
                </a:moveTo>
                <a:cubicBezTo>
                  <a:pt x="153" y="59"/>
                  <a:pt x="153" y="59"/>
                  <a:pt x="153" y="59"/>
                </a:cubicBezTo>
                <a:cubicBezTo>
                  <a:pt x="155" y="64"/>
                  <a:pt x="155" y="64"/>
                  <a:pt x="155" y="64"/>
                </a:cubicBezTo>
                <a:lnTo>
                  <a:pt x="150" y="60"/>
                </a:lnTo>
                <a:close/>
                <a:moveTo>
                  <a:pt x="119" y="56"/>
                </a:moveTo>
                <a:cubicBezTo>
                  <a:pt x="122" y="57"/>
                  <a:pt x="122" y="57"/>
                  <a:pt x="122" y="57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1" y="59"/>
                  <a:pt x="121" y="61"/>
                  <a:pt x="122" y="62"/>
                </a:cubicBezTo>
                <a:cubicBezTo>
                  <a:pt x="122" y="62"/>
                  <a:pt x="123" y="62"/>
                  <a:pt x="123" y="63"/>
                </a:cubicBezTo>
                <a:cubicBezTo>
                  <a:pt x="123" y="63"/>
                  <a:pt x="122" y="62"/>
                  <a:pt x="122" y="62"/>
                </a:cubicBezTo>
                <a:cubicBezTo>
                  <a:pt x="120" y="62"/>
                  <a:pt x="117" y="63"/>
                  <a:pt x="117" y="59"/>
                </a:cubicBezTo>
                <a:cubicBezTo>
                  <a:pt x="118" y="60"/>
                  <a:pt x="121" y="60"/>
                  <a:pt x="121" y="57"/>
                </a:cubicBezTo>
                <a:lnTo>
                  <a:pt x="119" y="56"/>
                </a:lnTo>
                <a:close/>
                <a:moveTo>
                  <a:pt x="56" y="61"/>
                </a:moveTo>
                <a:cubicBezTo>
                  <a:pt x="58" y="62"/>
                  <a:pt x="58" y="63"/>
                  <a:pt x="60" y="59"/>
                </a:cubicBezTo>
                <a:cubicBezTo>
                  <a:pt x="58" y="59"/>
                  <a:pt x="56" y="59"/>
                  <a:pt x="56" y="61"/>
                </a:cubicBezTo>
                <a:close/>
                <a:moveTo>
                  <a:pt x="135" y="50"/>
                </a:moveTo>
                <a:cubicBezTo>
                  <a:pt x="135" y="53"/>
                  <a:pt x="138" y="52"/>
                  <a:pt x="137" y="56"/>
                </a:cubicBezTo>
                <a:cubicBezTo>
                  <a:pt x="136" y="57"/>
                  <a:pt x="136" y="57"/>
                  <a:pt x="136" y="57"/>
                </a:cubicBezTo>
                <a:cubicBezTo>
                  <a:pt x="138" y="55"/>
                  <a:pt x="138" y="64"/>
                  <a:pt x="141" y="60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141" y="58"/>
                  <a:pt x="135" y="54"/>
                  <a:pt x="139" y="52"/>
                </a:cubicBezTo>
                <a:cubicBezTo>
                  <a:pt x="140" y="51"/>
                  <a:pt x="136" y="49"/>
                  <a:pt x="135" y="50"/>
                </a:cubicBezTo>
                <a:close/>
                <a:moveTo>
                  <a:pt x="50" y="54"/>
                </a:moveTo>
                <a:cubicBezTo>
                  <a:pt x="52" y="54"/>
                  <a:pt x="53" y="62"/>
                  <a:pt x="56" y="58"/>
                </a:cubicBezTo>
                <a:cubicBezTo>
                  <a:pt x="53" y="57"/>
                  <a:pt x="52" y="50"/>
                  <a:pt x="50" y="54"/>
                </a:cubicBezTo>
                <a:close/>
                <a:moveTo>
                  <a:pt x="112" y="41"/>
                </a:moveTo>
                <a:cubicBezTo>
                  <a:pt x="112" y="40"/>
                  <a:pt x="112" y="40"/>
                  <a:pt x="112" y="40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5" y="43"/>
                  <a:pt x="115" y="43"/>
                  <a:pt x="115" y="43"/>
                </a:cubicBezTo>
                <a:lnTo>
                  <a:pt x="112" y="41"/>
                </a:lnTo>
                <a:close/>
                <a:moveTo>
                  <a:pt x="57" y="97"/>
                </a:moveTo>
                <a:cubicBezTo>
                  <a:pt x="57" y="97"/>
                  <a:pt x="58" y="97"/>
                  <a:pt x="58" y="97"/>
                </a:cubicBezTo>
                <a:cubicBezTo>
                  <a:pt x="58" y="97"/>
                  <a:pt x="57" y="97"/>
                  <a:pt x="57" y="97"/>
                </a:cubicBezTo>
                <a:close/>
                <a:moveTo>
                  <a:pt x="224" y="88"/>
                </a:moveTo>
                <a:cubicBezTo>
                  <a:pt x="223" y="89"/>
                  <a:pt x="223" y="89"/>
                  <a:pt x="223" y="90"/>
                </a:cubicBezTo>
                <a:cubicBezTo>
                  <a:pt x="224" y="90"/>
                  <a:pt x="224" y="89"/>
                  <a:pt x="224" y="88"/>
                </a:cubicBezTo>
                <a:close/>
                <a:moveTo>
                  <a:pt x="230" y="93"/>
                </a:moveTo>
                <a:cubicBezTo>
                  <a:pt x="230" y="93"/>
                  <a:pt x="230" y="93"/>
                  <a:pt x="230" y="93"/>
                </a:cubicBezTo>
                <a:cubicBezTo>
                  <a:pt x="230" y="93"/>
                  <a:pt x="230" y="93"/>
                  <a:pt x="230" y="93"/>
                </a:cubicBezTo>
                <a:close/>
                <a:moveTo>
                  <a:pt x="465" y="113"/>
                </a:moveTo>
                <a:cubicBezTo>
                  <a:pt x="467" y="114"/>
                  <a:pt x="468" y="119"/>
                  <a:pt x="468" y="114"/>
                </a:cubicBezTo>
                <a:cubicBezTo>
                  <a:pt x="468" y="111"/>
                  <a:pt x="467" y="114"/>
                  <a:pt x="465" y="113"/>
                </a:cubicBezTo>
                <a:close/>
                <a:moveTo>
                  <a:pt x="464" y="107"/>
                </a:moveTo>
                <a:cubicBezTo>
                  <a:pt x="463" y="106"/>
                  <a:pt x="462" y="105"/>
                  <a:pt x="462" y="103"/>
                </a:cubicBezTo>
                <a:cubicBezTo>
                  <a:pt x="462" y="106"/>
                  <a:pt x="463" y="106"/>
                  <a:pt x="464" y="107"/>
                </a:cubicBezTo>
                <a:close/>
                <a:moveTo>
                  <a:pt x="464" y="107"/>
                </a:moveTo>
                <a:cubicBezTo>
                  <a:pt x="465" y="107"/>
                  <a:pt x="466" y="108"/>
                  <a:pt x="468" y="107"/>
                </a:cubicBezTo>
                <a:cubicBezTo>
                  <a:pt x="467" y="105"/>
                  <a:pt x="465" y="107"/>
                  <a:pt x="464" y="107"/>
                </a:cubicBezTo>
                <a:close/>
                <a:moveTo>
                  <a:pt x="441" y="108"/>
                </a:moveTo>
                <a:cubicBezTo>
                  <a:pt x="441" y="105"/>
                  <a:pt x="434" y="101"/>
                  <a:pt x="441" y="100"/>
                </a:cubicBezTo>
                <a:cubicBezTo>
                  <a:pt x="441" y="100"/>
                  <a:pt x="438" y="100"/>
                  <a:pt x="437" y="97"/>
                </a:cubicBezTo>
                <a:cubicBezTo>
                  <a:pt x="438" y="102"/>
                  <a:pt x="437" y="106"/>
                  <a:pt x="441" y="108"/>
                </a:cubicBezTo>
                <a:close/>
                <a:moveTo>
                  <a:pt x="431" y="94"/>
                </a:moveTo>
                <a:cubicBezTo>
                  <a:pt x="431" y="94"/>
                  <a:pt x="430" y="94"/>
                  <a:pt x="429" y="94"/>
                </a:cubicBezTo>
                <a:cubicBezTo>
                  <a:pt x="430" y="94"/>
                  <a:pt x="430" y="94"/>
                  <a:pt x="431" y="94"/>
                </a:cubicBezTo>
                <a:close/>
                <a:moveTo>
                  <a:pt x="429" y="94"/>
                </a:moveTo>
                <a:cubicBezTo>
                  <a:pt x="428" y="93"/>
                  <a:pt x="427" y="87"/>
                  <a:pt x="424" y="89"/>
                </a:cubicBezTo>
                <a:cubicBezTo>
                  <a:pt x="425" y="92"/>
                  <a:pt x="425" y="95"/>
                  <a:pt x="426" y="96"/>
                </a:cubicBezTo>
                <a:cubicBezTo>
                  <a:pt x="426" y="93"/>
                  <a:pt x="428" y="94"/>
                  <a:pt x="429" y="94"/>
                </a:cubicBezTo>
                <a:close/>
                <a:moveTo>
                  <a:pt x="357" y="102"/>
                </a:moveTo>
                <a:cubicBezTo>
                  <a:pt x="360" y="103"/>
                  <a:pt x="360" y="103"/>
                  <a:pt x="360" y="103"/>
                </a:cubicBezTo>
                <a:cubicBezTo>
                  <a:pt x="361" y="101"/>
                  <a:pt x="359" y="101"/>
                  <a:pt x="359" y="100"/>
                </a:cubicBezTo>
                <a:cubicBezTo>
                  <a:pt x="358" y="101"/>
                  <a:pt x="356" y="101"/>
                  <a:pt x="357" y="102"/>
                </a:cubicBezTo>
                <a:close/>
                <a:moveTo>
                  <a:pt x="345" y="87"/>
                </a:moveTo>
                <a:cubicBezTo>
                  <a:pt x="344" y="93"/>
                  <a:pt x="344" y="93"/>
                  <a:pt x="344" y="93"/>
                </a:cubicBezTo>
                <a:cubicBezTo>
                  <a:pt x="345" y="94"/>
                  <a:pt x="344" y="89"/>
                  <a:pt x="347" y="90"/>
                </a:cubicBezTo>
                <a:lnTo>
                  <a:pt x="345" y="87"/>
                </a:lnTo>
                <a:close/>
                <a:moveTo>
                  <a:pt x="352" y="59"/>
                </a:moveTo>
                <a:cubicBezTo>
                  <a:pt x="353" y="59"/>
                  <a:pt x="353" y="59"/>
                  <a:pt x="353" y="59"/>
                </a:cubicBezTo>
                <a:cubicBezTo>
                  <a:pt x="353" y="59"/>
                  <a:pt x="353" y="59"/>
                  <a:pt x="353" y="59"/>
                </a:cubicBezTo>
                <a:lnTo>
                  <a:pt x="352" y="59"/>
                </a:lnTo>
                <a:close/>
                <a:moveTo>
                  <a:pt x="334" y="102"/>
                </a:moveTo>
                <a:cubicBezTo>
                  <a:pt x="333" y="94"/>
                  <a:pt x="333" y="94"/>
                  <a:pt x="333" y="94"/>
                </a:cubicBezTo>
                <a:cubicBezTo>
                  <a:pt x="332" y="94"/>
                  <a:pt x="332" y="100"/>
                  <a:pt x="334" y="102"/>
                </a:cubicBezTo>
                <a:close/>
                <a:moveTo>
                  <a:pt x="318" y="98"/>
                </a:moveTo>
                <a:cubicBezTo>
                  <a:pt x="323" y="100"/>
                  <a:pt x="323" y="100"/>
                  <a:pt x="323" y="100"/>
                </a:cubicBezTo>
                <a:cubicBezTo>
                  <a:pt x="322" y="98"/>
                  <a:pt x="322" y="98"/>
                  <a:pt x="322" y="98"/>
                </a:cubicBezTo>
                <a:lnTo>
                  <a:pt x="318" y="98"/>
                </a:lnTo>
                <a:close/>
                <a:moveTo>
                  <a:pt x="305" y="93"/>
                </a:moveTo>
                <a:cubicBezTo>
                  <a:pt x="308" y="95"/>
                  <a:pt x="308" y="95"/>
                  <a:pt x="308" y="95"/>
                </a:cubicBezTo>
                <a:cubicBezTo>
                  <a:pt x="309" y="94"/>
                  <a:pt x="309" y="94"/>
                  <a:pt x="309" y="94"/>
                </a:cubicBezTo>
                <a:lnTo>
                  <a:pt x="305" y="93"/>
                </a:lnTo>
                <a:close/>
                <a:moveTo>
                  <a:pt x="173" y="79"/>
                </a:moveTo>
                <a:cubicBezTo>
                  <a:pt x="171" y="80"/>
                  <a:pt x="165" y="78"/>
                  <a:pt x="166" y="84"/>
                </a:cubicBezTo>
                <a:cubicBezTo>
                  <a:pt x="168" y="76"/>
                  <a:pt x="172" y="86"/>
                  <a:pt x="173" y="79"/>
                </a:cubicBezTo>
                <a:close/>
                <a:moveTo>
                  <a:pt x="68" y="94"/>
                </a:moveTo>
                <a:cubicBezTo>
                  <a:pt x="63" y="93"/>
                  <a:pt x="63" y="93"/>
                  <a:pt x="63" y="93"/>
                </a:cubicBezTo>
                <a:cubicBezTo>
                  <a:pt x="67" y="94"/>
                  <a:pt x="64" y="97"/>
                  <a:pt x="68" y="94"/>
                </a:cubicBezTo>
                <a:close/>
                <a:moveTo>
                  <a:pt x="424" y="167"/>
                </a:moveTo>
                <a:cubicBezTo>
                  <a:pt x="425" y="167"/>
                  <a:pt x="425" y="167"/>
                  <a:pt x="425" y="167"/>
                </a:cubicBezTo>
                <a:cubicBezTo>
                  <a:pt x="425" y="167"/>
                  <a:pt x="425" y="167"/>
                  <a:pt x="424" y="167"/>
                </a:cubicBezTo>
                <a:close/>
                <a:moveTo>
                  <a:pt x="424" y="167"/>
                </a:moveTo>
                <a:cubicBezTo>
                  <a:pt x="422" y="165"/>
                  <a:pt x="419" y="166"/>
                  <a:pt x="418" y="167"/>
                </a:cubicBezTo>
                <a:cubicBezTo>
                  <a:pt x="421" y="173"/>
                  <a:pt x="423" y="168"/>
                  <a:pt x="424" y="167"/>
                </a:cubicBezTo>
                <a:close/>
                <a:moveTo>
                  <a:pt x="427" y="177"/>
                </a:moveTo>
                <a:cubicBezTo>
                  <a:pt x="430" y="178"/>
                  <a:pt x="430" y="178"/>
                  <a:pt x="430" y="178"/>
                </a:cubicBezTo>
                <a:cubicBezTo>
                  <a:pt x="429" y="178"/>
                  <a:pt x="427" y="174"/>
                  <a:pt x="427" y="177"/>
                </a:cubicBezTo>
                <a:close/>
                <a:moveTo>
                  <a:pt x="428" y="171"/>
                </a:moveTo>
                <a:cubicBezTo>
                  <a:pt x="426" y="170"/>
                  <a:pt x="426" y="170"/>
                  <a:pt x="426" y="170"/>
                </a:cubicBezTo>
                <a:cubicBezTo>
                  <a:pt x="427" y="172"/>
                  <a:pt x="427" y="172"/>
                  <a:pt x="427" y="172"/>
                </a:cubicBezTo>
                <a:lnTo>
                  <a:pt x="428" y="171"/>
                </a:lnTo>
                <a:close/>
                <a:moveTo>
                  <a:pt x="495" y="116"/>
                </a:moveTo>
                <a:cubicBezTo>
                  <a:pt x="498" y="117"/>
                  <a:pt x="499" y="118"/>
                  <a:pt x="501" y="118"/>
                </a:cubicBezTo>
                <a:lnTo>
                  <a:pt x="495" y="116"/>
                </a:lnTo>
                <a:close/>
                <a:moveTo>
                  <a:pt x="523" y="125"/>
                </a:moveTo>
                <a:cubicBezTo>
                  <a:pt x="523" y="125"/>
                  <a:pt x="523" y="125"/>
                  <a:pt x="523" y="125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cubicBezTo>
                  <a:pt x="522" y="124"/>
                  <a:pt x="522" y="124"/>
                  <a:pt x="522" y="124"/>
                </a:cubicBezTo>
                <a:lnTo>
                  <a:pt x="523" y="125"/>
                </a:lnTo>
                <a:close/>
                <a:moveTo>
                  <a:pt x="500" y="119"/>
                </a:moveTo>
                <a:cubicBezTo>
                  <a:pt x="500" y="120"/>
                  <a:pt x="500" y="120"/>
                  <a:pt x="500" y="120"/>
                </a:cubicBezTo>
                <a:cubicBezTo>
                  <a:pt x="501" y="120"/>
                  <a:pt x="501" y="120"/>
                  <a:pt x="500" y="119"/>
                </a:cubicBezTo>
                <a:close/>
                <a:moveTo>
                  <a:pt x="466" y="136"/>
                </a:moveTo>
                <a:cubicBezTo>
                  <a:pt x="466" y="137"/>
                  <a:pt x="468" y="139"/>
                  <a:pt x="469" y="140"/>
                </a:cubicBezTo>
                <a:cubicBezTo>
                  <a:pt x="468" y="138"/>
                  <a:pt x="466" y="134"/>
                  <a:pt x="466" y="136"/>
                </a:cubicBezTo>
                <a:close/>
                <a:moveTo>
                  <a:pt x="557" y="113"/>
                </a:moveTo>
                <a:cubicBezTo>
                  <a:pt x="560" y="114"/>
                  <a:pt x="560" y="114"/>
                  <a:pt x="560" y="114"/>
                </a:cubicBezTo>
                <a:cubicBezTo>
                  <a:pt x="560" y="113"/>
                  <a:pt x="558" y="113"/>
                  <a:pt x="557" y="113"/>
                </a:cubicBezTo>
                <a:close/>
                <a:moveTo>
                  <a:pt x="575" y="142"/>
                </a:moveTo>
                <a:cubicBezTo>
                  <a:pt x="574" y="142"/>
                  <a:pt x="574" y="142"/>
                  <a:pt x="574" y="142"/>
                </a:cubicBezTo>
                <a:cubicBezTo>
                  <a:pt x="575" y="143"/>
                  <a:pt x="576" y="143"/>
                  <a:pt x="578" y="144"/>
                </a:cubicBezTo>
                <a:lnTo>
                  <a:pt x="575" y="142"/>
                </a:lnTo>
                <a:close/>
                <a:moveTo>
                  <a:pt x="502" y="122"/>
                </a:moveTo>
                <a:cubicBezTo>
                  <a:pt x="504" y="123"/>
                  <a:pt x="504" y="123"/>
                  <a:pt x="504" y="123"/>
                </a:cubicBezTo>
                <a:cubicBezTo>
                  <a:pt x="504" y="123"/>
                  <a:pt x="504" y="123"/>
                  <a:pt x="504" y="123"/>
                </a:cubicBezTo>
                <a:cubicBezTo>
                  <a:pt x="502" y="122"/>
                  <a:pt x="502" y="122"/>
                  <a:pt x="502" y="122"/>
                </a:cubicBezTo>
                <a:close/>
                <a:moveTo>
                  <a:pt x="560" y="102"/>
                </a:moveTo>
                <a:cubicBezTo>
                  <a:pt x="558" y="102"/>
                  <a:pt x="557" y="103"/>
                  <a:pt x="556" y="103"/>
                </a:cubicBezTo>
                <a:cubicBezTo>
                  <a:pt x="558" y="103"/>
                  <a:pt x="560" y="103"/>
                  <a:pt x="560" y="102"/>
                </a:cubicBezTo>
                <a:close/>
                <a:moveTo>
                  <a:pt x="523" y="124"/>
                </a:move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ubicBezTo>
                  <a:pt x="523" y="124"/>
                  <a:pt x="523" y="124"/>
                  <a:pt x="523" y="124"/>
                </a:cubicBezTo>
                <a:close/>
                <a:moveTo>
                  <a:pt x="567" y="146"/>
                </a:moveTo>
                <a:cubicBezTo>
                  <a:pt x="566" y="146"/>
                  <a:pt x="565" y="146"/>
                  <a:pt x="564" y="146"/>
                </a:cubicBezTo>
                <a:cubicBezTo>
                  <a:pt x="565" y="147"/>
                  <a:pt x="567" y="147"/>
                  <a:pt x="567" y="146"/>
                </a:cubicBezTo>
                <a:close/>
                <a:moveTo>
                  <a:pt x="470" y="141"/>
                </a:moveTo>
                <a:cubicBezTo>
                  <a:pt x="469" y="140"/>
                  <a:pt x="469" y="140"/>
                  <a:pt x="469" y="140"/>
                </a:cubicBezTo>
                <a:cubicBezTo>
                  <a:pt x="470" y="141"/>
                  <a:pt x="470" y="141"/>
                  <a:pt x="470" y="141"/>
                </a:cubicBezTo>
                <a:close/>
                <a:moveTo>
                  <a:pt x="431" y="163"/>
                </a:moveTo>
                <a:cubicBezTo>
                  <a:pt x="430" y="162"/>
                  <a:pt x="429" y="160"/>
                  <a:pt x="429" y="161"/>
                </a:cubicBezTo>
                <a:cubicBezTo>
                  <a:pt x="430" y="162"/>
                  <a:pt x="430" y="163"/>
                  <a:pt x="431" y="163"/>
                </a:cubicBezTo>
                <a:close/>
                <a:moveTo>
                  <a:pt x="458" y="4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4"/>
                  <a:pt x="458" y="4"/>
                  <a:pt x="458" y="4"/>
                </a:cubicBezTo>
                <a:close/>
                <a:moveTo>
                  <a:pt x="461" y="34"/>
                </a:moveTo>
                <a:cubicBezTo>
                  <a:pt x="461" y="33"/>
                  <a:pt x="462" y="33"/>
                  <a:pt x="462" y="33"/>
                </a:cubicBezTo>
                <a:cubicBezTo>
                  <a:pt x="461" y="33"/>
                  <a:pt x="460" y="34"/>
                  <a:pt x="461" y="34"/>
                </a:cubicBezTo>
                <a:close/>
                <a:moveTo>
                  <a:pt x="524" y="32"/>
                </a:moveTo>
                <a:cubicBezTo>
                  <a:pt x="520" y="39"/>
                  <a:pt x="520" y="39"/>
                  <a:pt x="520" y="39"/>
                </a:cubicBezTo>
                <a:cubicBezTo>
                  <a:pt x="523" y="38"/>
                  <a:pt x="524" y="39"/>
                  <a:pt x="526" y="37"/>
                </a:cubicBezTo>
                <a:cubicBezTo>
                  <a:pt x="523" y="40"/>
                  <a:pt x="523" y="40"/>
                  <a:pt x="523" y="40"/>
                </a:cubicBezTo>
                <a:cubicBezTo>
                  <a:pt x="526" y="39"/>
                  <a:pt x="526" y="39"/>
                  <a:pt x="526" y="39"/>
                </a:cubicBezTo>
                <a:cubicBezTo>
                  <a:pt x="533" y="42"/>
                  <a:pt x="517" y="57"/>
                  <a:pt x="531" y="58"/>
                </a:cubicBezTo>
                <a:cubicBezTo>
                  <a:pt x="532" y="57"/>
                  <a:pt x="532" y="57"/>
                  <a:pt x="532" y="57"/>
                </a:cubicBezTo>
                <a:cubicBezTo>
                  <a:pt x="528" y="64"/>
                  <a:pt x="528" y="64"/>
                  <a:pt x="528" y="64"/>
                </a:cubicBezTo>
                <a:cubicBezTo>
                  <a:pt x="529" y="64"/>
                  <a:pt x="534" y="62"/>
                  <a:pt x="536" y="62"/>
                </a:cubicBezTo>
                <a:cubicBezTo>
                  <a:pt x="531" y="64"/>
                  <a:pt x="536" y="64"/>
                  <a:pt x="532" y="67"/>
                </a:cubicBezTo>
                <a:cubicBezTo>
                  <a:pt x="535" y="67"/>
                  <a:pt x="536" y="65"/>
                  <a:pt x="537" y="64"/>
                </a:cubicBezTo>
                <a:cubicBezTo>
                  <a:pt x="541" y="64"/>
                  <a:pt x="541" y="66"/>
                  <a:pt x="541" y="68"/>
                </a:cubicBezTo>
                <a:cubicBezTo>
                  <a:pt x="541" y="69"/>
                  <a:pt x="540" y="69"/>
                  <a:pt x="541" y="69"/>
                </a:cubicBezTo>
                <a:cubicBezTo>
                  <a:pt x="541" y="71"/>
                  <a:pt x="541" y="71"/>
                  <a:pt x="541" y="71"/>
                </a:cubicBezTo>
                <a:cubicBezTo>
                  <a:pt x="541" y="72"/>
                  <a:pt x="541" y="72"/>
                  <a:pt x="542" y="73"/>
                </a:cubicBezTo>
                <a:cubicBezTo>
                  <a:pt x="542" y="75"/>
                  <a:pt x="544" y="77"/>
                  <a:pt x="546" y="78"/>
                </a:cubicBezTo>
                <a:cubicBezTo>
                  <a:pt x="540" y="76"/>
                  <a:pt x="538" y="75"/>
                  <a:pt x="536" y="74"/>
                </a:cubicBezTo>
                <a:cubicBezTo>
                  <a:pt x="535" y="73"/>
                  <a:pt x="535" y="73"/>
                  <a:pt x="534" y="72"/>
                </a:cubicBezTo>
                <a:cubicBezTo>
                  <a:pt x="533" y="72"/>
                  <a:pt x="533" y="72"/>
                  <a:pt x="532" y="72"/>
                </a:cubicBezTo>
                <a:cubicBezTo>
                  <a:pt x="531" y="73"/>
                  <a:pt x="531" y="73"/>
                  <a:pt x="532" y="74"/>
                </a:cubicBezTo>
                <a:cubicBezTo>
                  <a:pt x="533" y="75"/>
                  <a:pt x="533" y="76"/>
                  <a:pt x="534" y="76"/>
                </a:cubicBezTo>
                <a:cubicBezTo>
                  <a:pt x="536" y="77"/>
                  <a:pt x="538" y="79"/>
                  <a:pt x="538" y="82"/>
                </a:cubicBezTo>
                <a:cubicBezTo>
                  <a:pt x="539" y="78"/>
                  <a:pt x="539" y="78"/>
                  <a:pt x="539" y="78"/>
                </a:cubicBezTo>
                <a:cubicBezTo>
                  <a:pt x="544" y="78"/>
                  <a:pt x="544" y="81"/>
                  <a:pt x="545" y="83"/>
                </a:cubicBezTo>
                <a:cubicBezTo>
                  <a:pt x="545" y="86"/>
                  <a:pt x="545" y="88"/>
                  <a:pt x="550" y="87"/>
                </a:cubicBezTo>
                <a:cubicBezTo>
                  <a:pt x="550" y="89"/>
                  <a:pt x="549" y="91"/>
                  <a:pt x="548" y="94"/>
                </a:cubicBezTo>
                <a:cubicBezTo>
                  <a:pt x="546" y="96"/>
                  <a:pt x="545" y="98"/>
                  <a:pt x="548" y="99"/>
                </a:cubicBezTo>
                <a:cubicBezTo>
                  <a:pt x="550" y="99"/>
                  <a:pt x="553" y="98"/>
                  <a:pt x="555" y="97"/>
                </a:cubicBezTo>
                <a:cubicBezTo>
                  <a:pt x="558" y="101"/>
                  <a:pt x="558" y="101"/>
                  <a:pt x="558" y="101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53" y="103"/>
                  <a:pt x="554" y="103"/>
                  <a:pt x="556" y="103"/>
                </a:cubicBezTo>
                <a:cubicBezTo>
                  <a:pt x="553" y="105"/>
                  <a:pt x="554" y="106"/>
                  <a:pt x="554" y="108"/>
                </a:cubicBezTo>
                <a:cubicBezTo>
                  <a:pt x="555" y="109"/>
                  <a:pt x="556" y="111"/>
                  <a:pt x="554" y="113"/>
                </a:cubicBezTo>
                <a:cubicBezTo>
                  <a:pt x="557" y="113"/>
                  <a:pt x="557" y="113"/>
                  <a:pt x="557" y="113"/>
                </a:cubicBezTo>
                <a:cubicBezTo>
                  <a:pt x="557" y="114"/>
                  <a:pt x="556" y="114"/>
                  <a:pt x="555" y="114"/>
                </a:cubicBezTo>
                <a:cubicBezTo>
                  <a:pt x="562" y="115"/>
                  <a:pt x="562" y="118"/>
                  <a:pt x="568" y="119"/>
                </a:cubicBezTo>
                <a:cubicBezTo>
                  <a:pt x="569" y="118"/>
                  <a:pt x="570" y="115"/>
                  <a:pt x="566" y="115"/>
                </a:cubicBezTo>
                <a:cubicBezTo>
                  <a:pt x="571" y="112"/>
                  <a:pt x="573" y="119"/>
                  <a:pt x="575" y="121"/>
                </a:cubicBezTo>
                <a:cubicBezTo>
                  <a:pt x="570" y="119"/>
                  <a:pt x="571" y="121"/>
                  <a:pt x="570" y="122"/>
                </a:cubicBezTo>
                <a:cubicBezTo>
                  <a:pt x="572" y="123"/>
                  <a:pt x="572" y="122"/>
                  <a:pt x="573" y="123"/>
                </a:cubicBezTo>
                <a:cubicBezTo>
                  <a:pt x="577" y="125"/>
                  <a:pt x="574" y="126"/>
                  <a:pt x="572" y="126"/>
                </a:cubicBezTo>
                <a:cubicBezTo>
                  <a:pt x="570" y="127"/>
                  <a:pt x="569" y="127"/>
                  <a:pt x="577" y="130"/>
                </a:cubicBezTo>
                <a:cubicBezTo>
                  <a:pt x="570" y="129"/>
                  <a:pt x="570" y="129"/>
                  <a:pt x="570" y="129"/>
                </a:cubicBezTo>
                <a:cubicBezTo>
                  <a:pt x="578" y="133"/>
                  <a:pt x="578" y="133"/>
                  <a:pt x="578" y="133"/>
                </a:cubicBezTo>
                <a:cubicBezTo>
                  <a:pt x="570" y="131"/>
                  <a:pt x="570" y="132"/>
                  <a:pt x="571" y="133"/>
                </a:cubicBezTo>
                <a:cubicBezTo>
                  <a:pt x="571" y="134"/>
                  <a:pt x="572" y="135"/>
                  <a:pt x="564" y="133"/>
                </a:cubicBezTo>
                <a:cubicBezTo>
                  <a:pt x="566" y="135"/>
                  <a:pt x="574" y="135"/>
                  <a:pt x="573" y="136"/>
                </a:cubicBezTo>
                <a:cubicBezTo>
                  <a:pt x="577" y="139"/>
                  <a:pt x="570" y="139"/>
                  <a:pt x="572" y="141"/>
                </a:cubicBezTo>
                <a:cubicBezTo>
                  <a:pt x="572" y="141"/>
                  <a:pt x="572" y="142"/>
                  <a:pt x="574" y="142"/>
                </a:cubicBezTo>
                <a:cubicBezTo>
                  <a:pt x="573" y="142"/>
                  <a:pt x="572" y="142"/>
                  <a:pt x="571" y="142"/>
                </a:cubicBezTo>
                <a:cubicBezTo>
                  <a:pt x="570" y="142"/>
                  <a:pt x="570" y="142"/>
                  <a:pt x="570" y="142"/>
                </a:cubicBezTo>
                <a:cubicBezTo>
                  <a:pt x="568" y="142"/>
                  <a:pt x="568" y="142"/>
                  <a:pt x="567" y="142"/>
                </a:cubicBezTo>
                <a:cubicBezTo>
                  <a:pt x="565" y="143"/>
                  <a:pt x="564" y="143"/>
                  <a:pt x="561" y="143"/>
                </a:cubicBezTo>
                <a:cubicBezTo>
                  <a:pt x="568" y="146"/>
                  <a:pt x="568" y="146"/>
                  <a:pt x="568" y="146"/>
                </a:cubicBezTo>
                <a:cubicBezTo>
                  <a:pt x="565" y="145"/>
                  <a:pt x="561" y="144"/>
                  <a:pt x="561" y="145"/>
                </a:cubicBezTo>
                <a:cubicBezTo>
                  <a:pt x="561" y="145"/>
                  <a:pt x="563" y="146"/>
                  <a:pt x="564" y="146"/>
                </a:cubicBezTo>
                <a:cubicBezTo>
                  <a:pt x="555" y="146"/>
                  <a:pt x="552" y="146"/>
                  <a:pt x="548" y="147"/>
                </a:cubicBezTo>
                <a:cubicBezTo>
                  <a:pt x="552" y="149"/>
                  <a:pt x="554" y="151"/>
                  <a:pt x="558" y="151"/>
                </a:cubicBezTo>
                <a:cubicBezTo>
                  <a:pt x="558" y="153"/>
                  <a:pt x="554" y="152"/>
                  <a:pt x="549" y="152"/>
                </a:cubicBezTo>
                <a:cubicBezTo>
                  <a:pt x="545" y="151"/>
                  <a:pt x="540" y="151"/>
                  <a:pt x="538" y="152"/>
                </a:cubicBezTo>
                <a:cubicBezTo>
                  <a:pt x="541" y="154"/>
                  <a:pt x="541" y="154"/>
                  <a:pt x="541" y="154"/>
                </a:cubicBezTo>
                <a:cubicBezTo>
                  <a:pt x="534" y="152"/>
                  <a:pt x="534" y="152"/>
                  <a:pt x="534" y="152"/>
                </a:cubicBezTo>
                <a:cubicBezTo>
                  <a:pt x="536" y="153"/>
                  <a:pt x="537" y="154"/>
                  <a:pt x="539" y="155"/>
                </a:cubicBezTo>
                <a:cubicBezTo>
                  <a:pt x="535" y="157"/>
                  <a:pt x="527" y="159"/>
                  <a:pt x="518" y="153"/>
                </a:cubicBezTo>
                <a:cubicBezTo>
                  <a:pt x="521" y="154"/>
                  <a:pt x="520" y="158"/>
                  <a:pt x="526" y="160"/>
                </a:cubicBezTo>
                <a:cubicBezTo>
                  <a:pt x="521" y="158"/>
                  <a:pt x="517" y="158"/>
                  <a:pt x="514" y="159"/>
                </a:cubicBezTo>
                <a:cubicBezTo>
                  <a:pt x="510" y="159"/>
                  <a:pt x="507" y="160"/>
                  <a:pt x="504" y="160"/>
                </a:cubicBezTo>
                <a:cubicBezTo>
                  <a:pt x="504" y="160"/>
                  <a:pt x="504" y="160"/>
                  <a:pt x="504" y="160"/>
                </a:cubicBezTo>
                <a:cubicBezTo>
                  <a:pt x="501" y="158"/>
                  <a:pt x="501" y="158"/>
                  <a:pt x="501" y="158"/>
                </a:cubicBezTo>
                <a:cubicBezTo>
                  <a:pt x="501" y="159"/>
                  <a:pt x="501" y="159"/>
                  <a:pt x="501" y="159"/>
                </a:cubicBezTo>
                <a:cubicBezTo>
                  <a:pt x="503" y="160"/>
                  <a:pt x="503" y="160"/>
                  <a:pt x="503" y="160"/>
                </a:cubicBezTo>
                <a:cubicBezTo>
                  <a:pt x="501" y="160"/>
                  <a:pt x="498" y="159"/>
                  <a:pt x="496" y="158"/>
                </a:cubicBezTo>
                <a:cubicBezTo>
                  <a:pt x="496" y="159"/>
                  <a:pt x="497" y="163"/>
                  <a:pt x="496" y="165"/>
                </a:cubicBezTo>
                <a:cubicBezTo>
                  <a:pt x="495" y="162"/>
                  <a:pt x="494" y="164"/>
                  <a:pt x="493" y="166"/>
                </a:cubicBezTo>
                <a:cubicBezTo>
                  <a:pt x="492" y="167"/>
                  <a:pt x="491" y="169"/>
                  <a:pt x="489" y="166"/>
                </a:cubicBezTo>
                <a:cubicBezTo>
                  <a:pt x="489" y="167"/>
                  <a:pt x="490" y="167"/>
                  <a:pt x="490" y="169"/>
                </a:cubicBezTo>
                <a:cubicBezTo>
                  <a:pt x="485" y="169"/>
                  <a:pt x="477" y="165"/>
                  <a:pt x="473" y="171"/>
                </a:cubicBezTo>
                <a:cubicBezTo>
                  <a:pt x="469" y="161"/>
                  <a:pt x="466" y="165"/>
                  <a:pt x="461" y="162"/>
                </a:cubicBezTo>
                <a:cubicBezTo>
                  <a:pt x="463" y="168"/>
                  <a:pt x="464" y="164"/>
                  <a:pt x="466" y="168"/>
                </a:cubicBezTo>
                <a:cubicBezTo>
                  <a:pt x="464" y="167"/>
                  <a:pt x="469" y="176"/>
                  <a:pt x="464" y="172"/>
                </a:cubicBezTo>
                <a:cubicBezTo>
                  <a:pt x="465" y="173"/>
                  <a:pt x="465" y="174"/>
                  <a:pt x="465" y="173"/>
                </a:cubicBezTo>
                <a:cubicBezTo>
                  <a:pt x="464" y="174"/>
                  <a:pt x="463" y="166"/>
                  <a:pt x="461" y="169"/>
                </a:cubicBezTo>
                <a:cubicBezTo>
                  <a:pt x="463" y="173"/>
                  <a:pt x="463" y="173"/>
                  <a:pt x="463" y="173"/>
                </a:cubicBezTo>
                <a:cubicBezTo>
                  <a:pt x="459" y="168"/>
                  <a:pt x="459" y="168"/>
                  <a:pt x="459" y="168"/>
                </a:cubicBezTo>
                <a:cubicBezTo>
                  <a:pt x="455" y="172"/>
                  <a:pt x="450" y="171"/>
                  <a:pt x="448" y="177"/>
                </a:cubicBezTo>
                <a:cubicBezTo>
                  <a:pt x="447" y="176"/>
                  <a:pt x="446" y="174"/>
                  <a:pt x="446" y="172"/>
                </a:cubicBezTo>
                <a:cubicBezTo>
                  <a:pt x="445" y="173"/>
                  <a:pt x="440" y="167"/>
                  <a:pt x="439" y="172"/>
                </a:cubicBezTo>
                <a:cubicBezTo>
                  <a:pt x="440" y="174"/>
                  <a:pt x="440" y="174"/>
                  <a:pt x="440" y="174"/>
                </a:cubicBezTo>
                <a:cubicBezTo>
                  <a:pt x="438" y="179"/>
                  <a:pt x="435" y="170"/>
                  <a:pt x="430" y="170"/>
                </a:cubicBezTo>
                <a:cubicBezTo>
                  <a:pt x="431" y="170"/>
                  <a:pt x="434" y="172"/>
                  <a:pt x="432" y="167"/>
                </a:cubicBezTo>
                <a:cubicBezTo>
                  <a:pt x="431" y="164"/>
                  <a:pt x="429" y="165"/>
                  <a:pt x="429" y="168"/>
                </a:cubicBezTo>
                <a:cubicBezTo>
                  <a:pt x="427" y="162"/>
                  <a:pt x="427" y="162"/>
                  <a:pt x="427" y="162"/>
                </a:cubicBezTo>
                <a:cubicBezTo>
                  <a:pt x="429" y="165"/>
                  <a:pt x="431" y="164"/>
                  <a:pt x="432" y="166"/>
                </a:cubicBezTo>
                <a:cubicBezTo>
                  <a:pt x="432" y="165"/>
                  <a:pt x="431" y="164"/>
                  <a:pt x="431" y="163"/>
                </a:cubicBezTo>
                <a:cubicBezTo>
                  <a:pt x="433" y="164"/>
                  <a:pt x="434" y="164"/>
                  <a:pt x="436" y="165"/>
                </a:cubicBezTo>
                <a:cubicBezTo>
                  <a:pt x="434" y="166"/>
                  <a:pt x="434" y="166"/>
                  <a:pt x="434" y="166"/>
                </a:cubicBezTo>
                <a:cubicBezTo>
                  <a:pt x="437" y="171"/>
                  <a:pt x="438" y="164"/>
                  <a:pt x="439" y="166"/>
                </a:cubicBezTo>
                <a:cubicBezTo>
                  <a:pt x="437" y="161"/>
                  <a:pt x="436" y="162"/>
                  <a:pt x="436" y="158"/>
                </a:cubicBezTo>
                <a:cubicBezTo>
                  <a:pt x="439" y="154"/>
                  <a:pt x="440" y="162"/>
                  <a:pt x="445" y="166"/>
                </a:cubicBezTo>
                <a:cubicBezTo>
                  <a:pt x="445" y="167"/>
                  <a:pt x="445" y="167"/>
                  <a:pt x="445" y="167"/>
                </a:cubicBezTo>
                <a:cubicBezTo>
                  <a:pt x="447" y="168"/>
                  <a:pt x="450" y="173"/>
                  <a:pt x="450" y="168"/>
                </a:cubicBezTo>
                <a:cubicBezTo>
                  <a:pt x="448" y="165"/>
                  <a:pt x="447" y="165"/>
                  <a:pt x="446" y="164"/>
                </a:cubicBezTo>
                <a:cubicBezTo>
                  <a:pt x="445" y="162"/>
                  <a:pt x="450" y="169"/>
                  <a:pt x="450" y="165"/>
                </a:cubicBezTo>
                <a:cubicBezTo>
                  <a:pt x="447" y="161"/>
                  <a:pt x="444" y="160"/>
                  <a:pt x="442" y="161"/>
                </a:cubicBezTo>
                <a:cubicBezTo>
                  <a:pt x="442" y="159"/>
                  <a:pt x="441" y="158"/>
                  <a:pt x="440" y="156"/>
                </a:cubicBezTo>
                <a:cubicBezTo>
                  <a:pt x="447" y="158"/>
                  <a:pt x="455" y="162"/>
                  <a:pt x="459" y="157"/>
                </a:cubicBezTo>
                <a:cubicBezTo>
                  <a:pt x="454" y="151"/>
                  <a:pt x="460" y="156"/>
                  <a:pt x="457" y="150"/>
                </a:cubicBezTo>
                <a:cubicBezTo>
                  <a:pt x="459" y="154"/>
                  <a:pt x="459" y="149"/>
                  <a:pt x="462" y="151"/>
                </a:cubicBezTo>
                <a:cubicBezTo>
                  <a:pt x="460" y="145"/>
                  <a:pt x="457" y="148"/>
                  <a:pt x="457" y="144"/>
                </a:cubicBezTo>
                <a:cubicBezTo>
                  <a:pt x="460" y="144"/>
                  <a:pt x="468" y="152"/>
                  <a:pt x="471" y="149"/>
                </a:cubicBezTo>
                <a:cubicBezTo>
                  <a:pt x="470" y="147"/>
                  <a:pt x="469" y="147"/>
                  <a:pt x="468" y="146"/>
                </a:cubicBezTo>
                <a:cubicBezTo>
                  <a:pt x="471" y="147"/>
                  <a:pt x="478" y="158"/>
                  <a:pt x="477" y="149"/>
                </a:cubicBezTo>
                <a:cubicBezTo>
                  <a:pt x="475" y="147"/>
                  <a:pt x="473" y="144"/>
                  <a:pt x="470" y="141"/>
                </a:cubicBezTo>
                <a:cubicBezTo>
                  <a:pt x="471" y="141"/>
                  <a:pt x="471" y="141"/>
                  <a:pt x="471" y="139"/>
                </a:cubicBezTo>
                <a:cubicBezTo>
                  <a:pt x="469" y="135"/>
                  <a:pt x="469" y="135"/>
                  <a:pt x="469" y="135"/>
                </a:cubicBezTo>
                <a:cubicBezTo>
                  <a:pt x="471" y="133"/>
                  <a:pt x="474" y="143"/>
                  <a:pt x="477" y="147"/>
                </a:cubicBezTo>
                <a:cubicBezTo>
                  <a:pt x="477" y="141"/>
                  <a:pt x="477" y="141"/>
                  <a:pt x="477" y="141"/>
                </a:cubicBezTo>
                <a:cubicBezTo>
                  <a:pt x="478" y="139"/>
                  <a:pt x="480" y="139"/>
                  <a:pt x="482" y="139"/>
                </a:cubicBezTo>
                <a:cubicBezTo>
                  <a:pt x="484" y="140"/>
                  <a:pt x="486" y="143"/>
                  <a:pt x="488" y="146"/>
                </a:cubicBezTo>
                <a:cubicBezTo>
                  <a:pt x="489" y="145"/>
                  <a:pt x="491" y="145"/>
                  <a:pt x="488" y="140"/>
                </a:cubicBezTo>
                <a:cubicBezTo>
                  <a:pt x="486" y="137"/>
                  <a:pt x="484" y="135"/>
                  <a:pt x="483" y="133"/>
                </a:cubicBezTo>
                <a:cubicBezTo>
                  <a:pt x="482" y="131"/>
                  <a:pt x="481" y="130"/>
                  <a:pt x="479" y="131"/>
                </a:cubicBezTo>
                <a:cubicBezTo>
                  <a:pt x="480" y="135"/>
                  <a:pt x="483" y="135"/>
                  <a:pt x="482" y="136"/>
                </a:cubicBezTo>
                <a:cubicBezTo>
                  <a:pt x="481" y="135"/>
                  <a:pt x="480" y="140"/>
                  <a:pt x="477" y="136"/>
                </a:cubicBezTo>
                <a:cubicBezTo>
                  <a:pt x="481" y="135"/>
                  <a:pt x="481" y="135"/>
                  <a:pt x="481" y="135"/>
                </a:cubicBezTo>
                <a:cubicBezTo>
                  <a:pt x="478" y="128"/>
                  <a:pt x="479" y="135"/>
                  <a:pt x="477" y="132"/>
                </a:cubicBezTo>
                <a:cubicBezTo>
                  <a:pt x="477" y="129"/>
                  <a:pt x="478" y="129"/>
                  <a:pt x="479" y="129"/>
                </a:cubicBezTo>
                <a:cubicBezTo>
                  <a:pt x="479" y="129"/>
                  <a:pt x="480" y="129"/>
                  <a:pt x="480" y="129"/>
                </a:cubicBezTo>
                <a:cubicBezTo>
                  <a:pt x="480" y="129"/>
                  <a:pt x="481" y="129"/>
                  <a:pt x="481" y="128"/>
                </a:cubicBezTo>
                <a:cubicBezTo>
                  <a:pt x="480" y="128"/>
                  <a:pt x="480" y="128"/>
                  <a:pt x="480" y="128"/>
                </a:cubicBezTo>
                <a:cubicBezTo>
                  <a:pt x="482" y="129"/>
                  <a:pt x="481" y="127"/>
                  <a:pt x="485" y="130"/>
                </a:cubicBezTo>
                <a:cubicBezTo>
                  <a:pt x="488" y="136"/>
                  <a:pt x="486" y="134"/>
                  <a:pt x="486" y="136"/>
                </a:cubicBezTo>
                <a:cubicBezTo>
                  <a:pt x="488" y="136"/>
                  <a:pt x="491" y="138"/>
                  <a:pt x="495" y="139"/>
                </a:cubicBezTo>
                <a:cubicBezTo>
                  <a:pt x="499" y="139"/>
                  <a:pt x="502" y="139"/>
                  <a:pt x="499" y="133"/>
                </a:cubicBezTo>
                <a:cubicBezTo>
                  <a:pt x="497" y="132"/>
                  <a:pt x="495" y="131"/>
                  <a:pt x="493" y="129"/>
                </a:cubicBezTo>
                <a:cubicBezTo>
                  <a:pt x="493" y="128"/>
                  <a:pt x="500" y="132"/>
                  <a:pt x="493" y="126"/>
                </a:cubicBezTo>
                <a:cubicBezTo>
                  <a:pt x="494" y="128"/>
                  <a:pt x="490" y="124"/>
                  <a:pt x="489" y="123"/>
                </a:cubicBezTo>
                <a:cubicBezTo>
                  <a:pt x="489" y="123"/>
                  <a:pt x="489" y="123"/>
                  <a:pt x="489" y="123"/>
                </a:cubicBezTo>
                <a:cubicBezTo>
                  <a:pt x="489" y="123"/>
                  <a:pt x="488" y="122"/>
                  <a:pt x="487" y="121"/>
                </a:cubicBezTo>
                <a:cubicBezTo>
                  <a:pt x="491" y="125"/>
                  <a:pt x="494" y="126"/>
                  <a:pt x="497" y="127"/>
                </a:cubicBezTo>
                <a:cubicBezTo>
                  <a:pt x="495" y="126"/>
                  <a:pt x="494" y="124"/>
                  <a:pt x="493" y="123"/>
                </a:cubicBezTo>
                <a:cubicBezTo>
                  <a:pt x="495" y="123"/>
                  <a:pt x="496" y="125"/>
                  <a:pt x="498" y="127"/>
                </a:cubicBezTo>
                <a:cubicBezTo>
                  <a:pt x="499" y="128"/>
                  <a:pt x="505" y="131"/>
                  <a:pt x="501" y="127"/>
                </a:cubicBezTo>
                <a:cubicBezTo>
                  <a:pt x="498" y="124"/>
                  <a:pt x="496" y="125"/>
                  <a:pt x="493" y="122"/>
                </a:cubicBezTo>
                <a:cubicBezTo>
                  <a:pt x="496" y="123"/>
                  <a:pt x="499" y="125"/>
                  <a:pt x="502" y="126"/>
                </a:cubicBezTo>
                <a:cubicBezTo>
                  <a:pt x="501" y="125"/>
                  <a:pt x="501" y="125"/>
                  <a:pt x="501" y="125"/>
                </a:cubicBezTo>
                <a:cubicBezTo>
                  <a:pt x="502" y="126"/>
                  <a:pt x="504" y="127"/>
                  <a:pt x="503" y="126"/>
                </a:cubicBezTo>
                <a:cubicBezTo>
                  <a:pt x="500" y="124"/>
                  <a:pt x="499" y="123"/>
                  <a:pt x="499" y="124"/>
                </a:cubicBezTo>
                <a:cubicBezTo>
                  <a:pt x="497" y="122"/>
                  <a:pt x="501" y="124"/>
                  <a:pt x="504" y="125"/>
                </a:cubicBezTo>
                <a:cubicBezTo>
                  <a:pt x="506" y="126"/>
                  <a:pt x="509" y="126"/>
                  <a:pt x="504" y="123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7" y="124"/>
                  <a:pt x="506" y="123"/>
                  <a:pt x="505" y="123"/>
                </a:cubicBezTo>
                <a:cubicBezTo>
                  <a:pt x="510" y="125"/>
                  <a:pt x="510" y="125"/>
                  <a:pt x="510" y="125"/>
                </a:cubicBezTo>
                <a:cubicBezTo>
                  <a:pt x="515" y="126"/>
                  <a:pt x="502" y="120"/>
                  <a:pt x="500" y="119"/>
                </a:cubicBezTo>
                <a:cubicBezTo>
                  <a:pt x="500" y="119"/>
                  <a:pt x="500" y="119"/>
                  <a:pt x="500" y="119"/>
                </a:cubicBezTo>
                <a:cubicBezTo>
                  <a:pt x="499" y="119"/>
                  <a:pt x="496" y="117"/>
                  <a:pt x="495" y="116"/>
                </a:cubicBezTo>
                <a:cubicBezTo>
                  <a:pt x="497" y="117"/>
                  <a:pt x="499" y="118"/>
                  <a:pt x="501" y="118"/>
                </a:cubicBezTo>
                <a:cubicBezTo>
                  <a:pt x="501" y="118"/>
                  <a:pt x="501" y="118"/>
                  <a:pt x="501" y="118"/>
                </a:cubicBezTo>
                <a:cubicBezTo>
                  <a:pt x="509" y="122"/>
                  <a:pt x="514" y="122"/>
                  <a:pt x="529" y="127"/>
                </a:cubicBezTo>
                <a:cubicBezTo>
                  <a:pt x="529" y="127"/>
                  <a:pt x="528" y="127"/>
                  <a:pt x="528" y="126"/>
                </a:cubicBezTo>
                <a:cubicBezTo>
                  <a:pt x="526" y="126"/>
                  <a:pt x="526" y="126"/>
                  <a:pt x="526" y="126"/>
                </a:cubicBezTo>
                <a:cubicBezTo>
                  <a:pt x="525" y="125"/>
                  <a:pt x="524" y="125"/>
                  <a:pt x="523" y="124"/>
                </a:cubicBezTo>
                <a:cubicBezTo>
                  <a:pt x="523" y="124"/>
                  <a:pt x="522" y="124"/>
                  <a:pt x="521" y="123"/>
                </a:cubicBezTo>
                <a:cubicBezTo>
                  <a:pt x="518" y="122"/>
                  <a:pt x="511" y="120"/>
                  <a:pt x="512" y="119"/>
                </a:cubicBezTo>
                <a:cubicBezTo>
                  <a:pt x="509" y="118"/>
                  <a:pt x="510" y="119"/>
                  <a:pt x="509" y="119"/>
                </a:cubicBezTo>
                <a:cubicBezTo>
                  <a:pt x="509" y="118"/>
                  <a:pt x="509" y="118"/>
                  <a:pt x="511" y="119"/>
                </a:cubicBezTo>
                <a:cubicBezTo>
                  <a:pt x="505" y="117"/>
                  <a:pt x="505" y="117"/>
                  <a:pt x="505" y="117"/>
                </a:cubicBezTo>
                <a:cubicBezTo>
                  <a:pt x="511" y="119"/>
                  <a:pt x="509" y="117"/>
                  <a:pt x="508" y="117"/>
                </a:cubicBezTo>
                <a:cubicBezTo>
                  <a:pt x="499" y="114"/>
                  <a:pt x="499" y="114"/>
                  <a:pt x="499" y="114"/>
                </a:cubicBezTo>
                <a:cubicBezTo>
                  <a:pt x="503" y="116"/>
                  <a:pt x="504" y="116"/>
                  <a:pt x="502" y="115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8" y="113"/>
                  <a:pt x="509" y="117"/>
                  <a:pt x="503" y="114"/>
                </a:cubicBezTo>
                <a:cubicBezTo>
                  <a:pt x="505" y="115"/>
                  <a:pt x="507" y="116"/>
                  <a:pt x="509" y="117"/>
                </a:cubicBezTo>
                <a:cubicBezTo>
                  <a:pt x="510" y="116"/>
                  <a:pt x="521" y="119"/>
                  <a:pt x="526" y="120"/>
                </a:cubicBezTo>
                <a:cubicBezTo>
                  <a:pt x="529" y="120"/>
                  <a:pt x="526" y="118"/>
                  <a:pt x="525" y="116"/>
                </a:cubicBezTo>
                <a:cubicBezTo>
                  <a:pt x="523" y="115"/>
                  <a:pt x="523" y="114"/>
                  <a:pt x="531" y="114"/>
                </a:cubicBezTo>
                <a:cubicBezTo>
                  <a:pt x="528" y="113"/>
                  <a:pt x="526" y="113"/>
                  <a:pt x="524" y="113"/>
                </a:cubicBezTo>
                <a:cubicBezTo>
                  <a:pt x="522" y="112"/>
                  <a:pt x="521" y="112"/>
                  <a:pt x="518" y="112"/>
                </a:cubicBezTo>
                <a:cubicBezTo>
                  <a:pt x="517" y="113"/>
                  <a:pt x="516" y="113"/>
                  <a:pt x="509" y="112"/>
                </a:cubicBezTo>
                <a:cubicBezTo>
                  <a:pt x="502" y="113"/>
                  <a:pt x="529" y="117"/>
                  <a:pt x="519" y="117"/>
                </a:cubicBezTo>
                <a:cubicBezTo>
                  <a:pt x="511" y="115"/>
                  <a:pt x="511" y="115"/>
                  <a:pt x="514" y="115"/>
                </a:cubicBezTo>
                <a:cubicBezTo>
                  <a:pt x="508" y="113"/>
                  <a:pt x="504" y="113"/>
                  <a:pt x="502" y="113"/>
                </a:cubicBezTo>
                <a:cubicBezTo>
                  <a:pt x="503" y="113"/>
                  <a:pt x="501" y="112"/>
                  <a:pt x="500" y="111"/>
                </a:cubicBezTo>
                <a:cubicBezTo>
                  <a:pt x="498" y="110"/>
                  <a:pt x="496" y="110"/>
                  <a:pt x="496" y="109"/>
                </a:cubicBezTo>
                <a:cubicBezTo>
                  <a:pt x="499" y="110"/>
                  <a:pt x="502" y="109"/>
                  <a:pt x="501" y="109"/>
                </a:cubicBezTo>
                <a:cubicBezTo>
                  <a:pt x="505" y="109"/>
                  <a:pt x="506" y="107"/>
                  <a:pt x="515" y="108"/>
                </a:cubicBezTo>
                <a:cubicBezTo>
                  <a:pt x="516" y="106"/>
                  <a:pt x="503" y="107"/>
                  <a:pt x="511" y="105"/>
                </a:cubicBezTo>
                <a:cubicBezTo>
                  <a:pt x="505" y="106"/>
                  <a:pt x="506" y="104"/>
                  <a:pt x="501" y="105"/>
                </a:cubicBezTo>
                <a:cubicBezTo>
                  <a:pt x="504" y="105"/>
                  <a:pt x="503" y="106"/>
                  <a:pt x="501" y="106"/>
                </a:cubicBezTo>
                <a:cubicBezTo>
                  <a:pt x="499" y="107"/>
                  <a:pt x="496" y="107"/>
                  <a:pt x="494" y="107"/>
                </a:cubicBezTo>
                <a:cubicBezTo>
                  <a:pt x="493" y="107"/>
                  <a:pt x="491" y="106"/>
                  <a:pt x="490" y="106"/>
                </a:cubicBezTo>
                <a:cubicBezTo>
                  <a:pt x="492" y="106"/>
                  <a:pt x="495" y="106"/>
                  <a:pt x="496" y="105"/>
                </a:cubicBezTo>
                <a:cubicBezTo>
                  <a:pt x="491" y="105"/>
                  <a:pt x="491" y="105"/>
                  <a:pt x="491" y="105"/>
                </a:cubicBezTo>
                <a:cubicBezTo>
                  <a:pt x="497" y="105"/>
                  <a:pt x="494" y="104"/>
                  <a:pt x="492" y="104"/>
                </a:cubicBezTo>
                <a:cubicBezTo>
                  <a:pt x="489" y="103"/>
                  <a:pt x="487" y="103"/>
                  <a:pt x="494" y="101"/>
                </a:cubicBezTo>
                <a:cubicBezTo>
                  <a:pt x="494" y="102"/>
                  <a:pt x="498" y="102"/>
                  <a:pt x="492" y="103"/>
                </a:cubicBezTo>
                <a:cubicBezTo>
                  <a:pt x="494" y="103"/>
                  <a:pt x="496" y="103"/>
                  <a:pt x="499" y="102"/>
                </a:cubicBezTo>
                <a:cubicBezTo>
                  <a:pt x="501" y="102"/>
                  <a:pt x="503" y="101"/>
                  <a:pt x="506" y="101"/>
                </a:cubicBezTo>
                <a:cubicBezTo>
                  <a:pt x="508" y="100"/>
                  <a:pt x="506" y="98"/>
                  <a:pt x="505" y="97"/>
                </a:cubicBezTo>
                <a:cubicBezTo>
                  <a:pt x="504" y="95"/>
                  <a:pt x="503" y="94"/>
                  <a:pt x="506" y="91"/>
                </a:cubicBezTo>
                <a:cubicBezTo>
                  <a:pt x="503" y="93"/>
                  <a:pt x="504" y="94"/>
                  <a:pt x="500" y="96"/>
                </a:cubicBezTo>
                <a:cubicBezTo>
                  <a:pt x="498" y="95"/>
                  <a:pt x="500" y="94"/>
                  <a:pt x="502" y="91"/>
                </a:cubicBezTo>
                <a:cubicBezTo>
                  <a:pt x="504" y="89"/>
                  <a:pt x="506" y="85"/>
                  <a:pt x="507" y="83"/>
                </a:cubicBezTo>
                <a:cubicBezTo>
                  <a:pt x="502" y="86"/>
                  <a:pt x="502" y="86"/>
                  <a:pt x="502" y="86"/>
                </a:cubicBezTo>
                <a:cubicBezTo>
                  <a:pt x="506" y="82"/>
                  <a:pt x="500" y="87"/>
                  <a:pt x="500" y="83"/>
                </a:cubicBezTo>
                <a:cubicBezTo>
                  <a:pt x="501" y="83"/>
                  <a:pt x="503" y="82"/>
                  <a:pt x="503" y="82"/>
                </a:cubicBezTo>
                <a:cubicBezTo>
                  <a:pt x="501" y="80"/>
                  <a:pt x="498" y="84"/>
                  <a:pt x="496" y="83"/>
                </a:cubicBezTo>
                <a:cubicBezTo>
                  <a:pt x="503" y="76"/>
                  <a:pt x="489" y="85"/>
                  <a:pt x="492" y="79"/>
                </a:cubicBezTo>
                <a:cubicBezTo>
                  <a:pt x="490" y="80"/>
                  <a:pt x="490" y="80"/>
                  <a:pt x="490" y="80"/>
                </a:cubicBezTo>
                <a:cubicBezTo>
                  <a:pt x="493" y="76"/>
                  <a:pt x="483" y="77"/>
                  <a:pt x="481" y="74"/>
                </a:cubicBezTo>
                <a:cubicBezTo>
                  <a:pt x="482" y="74"/>
                  <a:pt x="482" y="77"/>
                  <a:pt x="487" y="74"/>
                </a:cubicBezTo>
                <a:cubicBezTo>
                  <a:pt x="487" y="69"/>
                  <a:pt x="487" y="69"/>
                  <a:pt x="487" y="69"/>
                </a:cubicBezTo>
                <a:cubicBezTo>
                  <a:pt x="485" y="70"/>
                  <a:pt x="484" y="69"/>
                  <a:pt x="482" y="71"/>
                </a:cubicBezTo>
                <a:cubicBezTo>
                  <a:pt x="481" y="72"/>
                  <a:pt x="483" y="72"/>
                  <a:pt x="483" y="72"/>
                </a:cubicBezTo>
                <a:cubicBezTo>
                  <a:pt x="480" y="73"/>
                  <a:pt x="480" y="73"/>
                  <a:pt x="480" y="73"/>
                </a:cubicBezTo>
                <a:cubicBezTo>
                  <a:pt x="481" y="68"/>
                  <a:pt x="488" y="69"/>
                  <a:pt x="493" y="67"/>
                </a:cubicBezTo>
                <a:cubicBezTo>
                  <a:pt x="491" y="66"/>
                  <a:pt x="495" y="63"/>
                  <a:pt x="495" y="62"/>
                </a:cubicBezTo>
                <a:cubicBezTo>
                  <a:pt x="489" y="63"/>
                  <a:pt x="490" y="66"/>
                  <a:pt x="484" y="68"/>
                </a:cubicBezTo>
                <a:cubicBezTo>
                  <a:pt x="481" y="68"/>
                  <a:pt x="483" y="62"/>
                  <a:pt x="488" y="59"/>
                </a:cubicBezTo>
                <a:cubicBezTo>
                  <a:pt x="475" y="63"/>
                  <a:pt x="482" y="53"/>
                  <a:pt x="473" y="57"/>
                </a:cubicBezTo>
                <a:cubicBezTo>
                  <a:pt x="474" y="57"/>
                  <a:pt x="477" y="55"/>
                  <a:pt x="475" y="55"/>
                </a:cubicBezTo>
                <a:cubicBezTo>
                  <a:pt x="473" y="56"/>
                  <a:pt x="473" y="56"/>
                  <a:pt x="473" y="56"/>
                </a:cubicBezTo>
                <a:cubicBezTo>
                  <a:pt x="468" y="55"/>
                  <a:pt x="480" y="50"/>
                  <a:pt x="477" y="49"/>
                </a:cubicBezTo>
                <a:cubicBezTo>
                  <a:pt x="476" y="50"/>
                  <a:pt x="475" y="51"/>
                  <a:pt x="473" y="52"/>
                </a:cubicBezTo>
                <a:cubicBezTo>
                  <a:pt x="470" y="50"/>
                  <a:pt x="482" y="42"/>
                  <a:pt x="475" y="41"/>
                </a:cubicBezTo>
                <a:cubicBezTo>
                  <a:pt x="475" y="42"/>
                  <a:pt x="474" y="42"/>
                  <a:pt x="474" y="42"/>
                </a:cubicBezTo>
                <a:cubicBezTo>
                  <a:pt x="473" y="43"/>
                  <a:pt x="473" y="42"/>
                  <a:pt x="475" y="40"/>
                </a:cubicBezTo>
                <a:cubicBezTo>
                  <a:pt x="479" y="40"/>
                  <a:pt x="479" y="40"/>
                  <a:pt x="479" y="40"/>
                </a:cubicBezTo>
                <a:cubicBezTo>
                  <a:pt x="489" y="34"/>
                  <a:pt x="472" y="37"/>
                  <a:pt x="474" y="33"/>
                </a:cubicBezTo>
                <a:cubicBezTo>
                  <a:pt x="472" y="34"/>
                  <a:pt x="473" y="36"/>
                  <a:pt x="469" y="36"/>
                </a:cubicBezTo>
                <a:cubicBezTo>
                  <a:pt x="468" y="35"/>
                  <a:pt x="480" y="30"/>
                  <a:pt x="474" y="30"/>
                </a:cubicBezTo>
                <a:cubicBezTo>
                  <a:pt x="473" y="32"/>
                  <a:pt x="467" y="34"/>
                  <a:pt x="467" y="35"/>
                </a:cubicBezTo>
                <a:cubicBezTo>
                  <a:pt x="465" y="34"/>
                  <a:pt x="462" y="34"/>
                  <a:pt x="466" y="32"/>
                </a:cubicBezTo>
                <a:cubicBezTo>
                  <a:pt x="465" y="32"/>
                  <a:pt x="463" y="32"/>
                  <a:pt x="462" y="33"/>
                </a:cubicBezTo>
                <a:cubicBezTo>
                  <a:pt x="465" y="31"/>
                  <a:pt x="462" y="30"/>
                  <a:pt x="461" y="29"/>
                </a:cubicBezTo>
                <a:cubicBezTo>
                  <a:pt x="459" y="30"/>
                  <a:pt x="459" y="30"/>
                  <a:pt x="459" y="30"/>
                </a:cubicBezTo>
                <a:cubicBezTo>
                  <a:pt x="469" y="24"/>
                  <a:pt x="458" y="27"/>
                  <a:pt x="458" y="25"/>
                </a:cubicBezTo>
                <a:cubicBezTo>
                  <a:pt x="455" y="26"/>
                  <a:pt x="455" y="26"/>
                  <a:pt x="455" y="26"/>
                </a:cubicBezTo>
                <a:cubicBezTo>
                  <a:pt x="456" y="25"/>
                  <a:pt x="459" y="22"/>
                  <a:pt x="454" y="22"/>
                </a:cubicBezTo>
                <a:cubicBezTo>
                  <a:pt x="451" y="24"/>
                  <a:pt x="451" y="24"/>
                  <a:pt x="451" y="24"/>
                </a:cubicBezTo>
                <a:cubicBezTo>
                  <a:pt x="453" y="22"/>
                  <a:pt x="446" y="21"/>
                  <a:pt x="451" y="18"/>
                </a:cubicBezTo>
                <a:cubicBezTo>
                  <a:pt x="450" y="18"/>
                  <a:pt x="445" y="22"/>
                  <a:pt x="444" y="20"/>
                </a:cubicBezTo>
                <a:cubicBezTo>
                  <a:pt x="446" y="18"/>
                  <a:pt x="447" y="16"/>
                  <a:pt x="444" y="16"/>
                </a:cubicBezTo>
                <a:cubicBezTo>
                  <a:pt x="442" y="17"/>
                  <a:pt x="440" y="18"/>
                  <a:pt x="442" y="18"/>
                </a:cubicBezTo>
                <a:cubicBezTo>
                  <a:pt x="443" y="18"/>
                  <a:pt x="443" y="18"/>
                  <a:pt x="444" y="17"/>
                </a:cubicBezTo>
                <a:cubicBezTo>
                  <a:pt x="441" y="19"/>
                  <a:pt x="441" y="19"/>
                  <a:pt x="441" y="19"/>
                </a:cubicBezTo>
                <a:cubicBezTo>
                  <a:pt x="438" y="18"/>
                  <a:pt x="443" y="17"/>
                  <a:pt x="441" y="15"/>
                </a:cubicBezTo>
                <a:cubicBezTo>
                  <a:pt x="439" y="16"/>
                  <a:pt x="438" y="17"/>
                  <a:pt x="436" y="18"/>
                </a:cubicBezTo>
                <a:cubicBezTo>
                  <a:pt x="437" y="15"/>
                  <a:pt x="439" y="12"/>
                  <a:pt x="440" y="8"/>
                </a:cubicBezTo>
                <a:cubicBezTo>
                  <a:pt x="443" y="7"/>
                  <a:pt x="444" y="8"/>
                  <a:pt x="448" y="6"/>
                </a:cubicBezTo>
                <a:cubicBezTo>
                  <a:pt x="448" y="7"/>
                  <a:pt x="449" y="7"/>
                  <a:pt x="450" y="8"/>
                </a:cubicBezTo>
                <a:cubicBezTo>
                  <a:pt x="455" y="8"/>
                  <a:pt x="454" y="5"/>
                  <a:pt x="455" y="3"/>
                </a:cubicBezTo>
                <a:cubicBezTo>
                  <a:pt x="456" y="5"/>
                  <a:pt x="456" y="5"/>
                  <a:pt x="456" y="5"/>
                </a:cubicBezTo>
                <a:cubicBezTo>
                  <a:pt x="457" y="5"/>
                  <a:pt x="458" y="5"/>
                  <a:pt x="458" y="5"/>
                </a:cubicBezTo>
                <a:cubicBezTo>
                  <a:pt x="458" y="6"/>
                  <a:pt x="458" y="6"/>
                  <a:pt x="458" y="6"/>
                </a:cubicBezTo>
                <a:cubicBezTo>
                  <a:pt x="463" y="0"/>
                  <a:pt x="468" y="6"/>
                  <a:pt x="471" y="1"/>
                </a:cubicBezTo>
                <a:cubicBezTo>
                  <a:pt x="471" y="2"/>
                  <a:pt x="468" y="4"/>
                  <a:pt x="466" y="6"/>
                </a:cubicBezTo>
                <a:cubicBezTo>
                  <a:pt x="465" y="8"/>
                  <a:pt x="468" y="6"/>
                  <a:pt x="470" y="6"/>
                </a:cubicBezTo>
                <a:cubicBezTo>
                  <a:pt x="474" y="2"/>
                  <a:pt x="474" y="2"/>
                  <a:pt x="474" y="2"/>
                </a:cubicBezTo>
                <a:cubicBezTo>
                  <a:pt x="473" y="7"/>
                  <a:pt x="478" y="0"/>
                  <a:pt x="482" y="2"/>
                </a:cubicBezTo>
                <a:cubicBezTo>
                  <a:pt x="480" y="6"/>
                  <a:pt x="495" y="3"/>
                  <a:pt x="496" y="4"/>
                </a:cubicBezTo>
                <a:cubicBezTo>
                  <a:pt x="496" y="7"/>
                  <a:pt x="490" y="5"/>
                  <a:pt x="488" y="8"/>
                </a:cubicBezTo>
                <a:cubicBezTo>
                  <a:pt x="488" y="9"/>
                  <a:pt x="491" y="7"/>
                  <a:pt x="493" y="8"/>
                </a:cubicBezTo>
                <a:cubicBezTo>
                  <a:pt x="487" y="11"/>
                  <a:pt x="487" y="11"/>
                  <a:pt x="487" y="11"/>
                </a:cubicBezTo>
                <a:cubicBezTo>
                  <a:pt x="487" y="13"/>
                  <a:pt x="493" y="9"/>
                  <a:pt x="491" y="11"/>
                </a:cubicBezTo>
                <a:cubicBezTo>
                  <a:pt x="495" y="11"/>
                  <a:pt x="493" y="9"/>
                  <a:pt x="498" y="7"/>
                </a:cubicBezTo>
                <a:cubicBezTo>
                  <a:pt x="497" y="8"/>
                  <a:pt x="495" y="11"/>
                  <a:pt x="498" y="10"/>
                </a:cubicBezTo>
                <a:cubicBezTo>
                  <a:pt x="499" y="10"/>
                  <a:pt x="499" y="8"/>
                  <a:pt x="500" y="9"/>
                </a:cubicBezTo>
                <a:cubicBezTo>
                  <a:pt x="499" y="14"/>
                  <a:pt x="506" y="13"/>
                  <a:pt x="507" y="17"/>
                </a:cubicBezTo>
                <a:cubicBezTo>
                  <a:pt x="510" y="16"/>
                  <a:pt x="510" y="16"/>
                  <a:pt x="510" y="16"/>
                </a:cubicBezTo>
                <a:cubicBezTo>
                  <a:pt x="509" y="16"/>
                  <a:pt x="508" y="17"/>
                  <a:pt x="509" y="17"/>
                </a:cubicBezTo>
                <a:cubicBezTo>
                  <a:pt x="511" y="16"/>
                  <a:pt x="511" y="16"/>
                  <a:pt x="511" y="16"/>
                </a:cubicBezTo>
                <a:cubicBezTo>
                  <a:pt x="511" y="17"/>
                  <a:pt x="509" y="23"/>
                  <a:pt x="511" y="25"/>
                </a:cubicBezTo>
                <a:cubicBezTo>
                  <a:pt x="514" y="22"/>
                  <a:pt x="514" y="22"/>
                  <a:pt x="514" y="22"/>
                </a:cubicBezTo>
                <a:cubicBezTo>
                  <a:pt x="511" y="26"/>
                  <a:pt x="511" y="26"/>
                  <a:pt x="511" y="26"/>
                </a:cubicBezTo>
                <a:cubicBezTo>
                  <a:pt x="516" y="24"/>
                  <a:pt x="516" y="24"/>
                  <a:pt x="516" y="24"/>
                </a:cubicBezTo>
                <a:cubicBezTo>
                  <a:pt x="511" y="27"/>
                  <a:pt x="516" y="28"/>
                  <a:pt x="515" y="31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17" y="32"/>
                  <a:pt x="517" y="32"/>
                  <a:pt x="517" y="32"/>
                </a:cubicBezTo>
                <a:cubicBezTo>
                  <a:pt x="519" y="30"/>
                  <a:pt x="519" y="30"/>
                  <a:pt x="519" y="30"/>
                </a:cubicBezTo>
                <a:cubicBezTo>
                  <a:pt x="520" y="32"/>
                  <a:pt x="515" y="36"/>
                  <a:pt x="518" y="36"/>
                </a:cubicBezTo>
                <a:cubicBezTo>
                  <a:pt x="517" y="36"/>
                  <a:pt x="522" y="33"/>
                  <a:pt x="524" y="32"/>
                </a:cubicBezTo>
                <a:close/>
                <a:moveTo>
                  <a:pt x="552" y="103"/>
                </a:moveTo>
                <a:cubicBezTo>
                  <a:pt x="552" y="104"/>
                  <a:pt x="552" y="104"/>
                  <a:pt x="552" y="104"/>
                </a:cubicBezTo>
                <a:cubicBezTo>
                  <a:pt x="553" y="103"/>
                  <a:pt x="552" y="103"/>
                  <a:pt x="552" y="103"/>
                </a:cubicBezTo>
                <a:cubicBezTo>
                  <a:pt x="551" y="101"/>
                  <a:pt x="551" y="101"/>
                  <a:pt x="551" y="101"/>
                </a:cubicBezTo>
                <a:cubicBezTo>
                  <a:pt x="547" y="102"/>
                  <a:pt x="550" y="102"/>
                  <a:pt x="552" y="103"/>
                </a:cubicBezTo>
                <a:close/>
                <a:moveTo>
                  <a:pt x="473" y="166"/>
                </a:moveTo>
                <a:cubicBezTo>
                  <a:pt x="475" y="166"/>
                  <a:pt x="475" y="166"/>
                  <a:pt x="475" y="166"/>
                </a:cubicBezTo>
                <a:cubicBezTo>
                  <a:pt x="475" y="167"/>
                  <a:pt x="473" y="165"/>
                  <a:pt x="475" y="168"/>
                </a:cubicBezTo>
                <a:cubicBezTo>
                  <a:pt x="474" y="167"/>
                  <a:pt x="474" y="168"/>
                  <a:pt x="473" y="166"/>
                </a:cubicBezTo>
                <a:close/>
                <a:moveTo>
                  <a:pt x="509" y="103"/>
                </a:moveTo>
                <a:cubicBezTo>
                  <a:pt x="506" y="104"/>
                  <a:pt x="506" y="104"/>
                  <a:pt x="506" y="104"/>
                </a:cubicBezTo>
                <a:cubicBezTo>
                  <a:pt x="510" y="104"/>
                  <a:pt x="510" y="104"/>
                  <a:pt x="510" y="104"/>
                </a:cubicBezTo>
                <a:lnTo>
                  <a:pt x="509" y="103"/>
                </a:lnTo>
                <a:close/>
                <a:moveTo>
                  <a:pt x="502" y="93"/>
                </a:moveTo>
                <a:cubicBezTo>
                  <a:pt x="502" y="94"/>
                  <a:pt x="502" y="94"/>
                  <a:pt x="501" y="95"/>
                </a:cubicBezTo>
                <a:cubicBezTo>
                  <a:pt x="502" y="95"/>
                  <a:pt x="502" y="95"/>
                  <a:pt x="502" y="95"/>
                </a:cubicBezTo>
                <a:cubicBezTo>
                  <a:pt x="502" y="94"/>
                  <a:pt x="503" y="93"/>
                  <a:pt x="503" y="93"/>
                </a:cubicBezTo>
                <a:lnTo>
                  <a:pt x="502" y="93"/>
                </a:lnTo>
                <a:close/>
                <a:moveTo>
                  <a:pt x="523" y="61"/>
                </a:moveTo>
                <a:cubicBezTo>
                  <a:pt x="518" y="65"/>
                  <a:pt x="524" y="62"/>
                  <a:pt x="522" y="64"/>
                </a:cubicBezTo>
                <a:cubicBezTo>
                  <a:pt x="522" y="64"/>
                  <a:pt x="521" y="65"/>
                  <a:pt x="521" y="65"/>
                </a:cubicBezTo>
                <a:cubicBezTo>
                  <a:pt x="522" y="65"/>
                  <a:pt x="522" y="64"/>
                  <a:pt x="522" y="64"/>
                </a:cubicBezTo>
                <a:cubicBezTo>
                  <a:pt x="524" y="63"/>
                  <a:pt x="528" y="59"/>
                  <a:pt x="523" y="61"/>
                </a:cubicBezTo>
                <a:close/>
                <a:moveTo>
                  <a:pt x="540" y="98"/>
                </a:moveTo>
                <a:cubicBezTo>
                  <a:pt x="544" y="98"/>
                  <a:pt x="543" y="95"/>
                  <a:pt x="545" y="94"/>
                </a:cubicBezTo>
                <a:cubicBezTo>
                  <a:pt x="544" y="93"/>
                  <a:pt x="541" y="95"/>
                  <a:pt x="539" y="96"/>
                </a:cubicBezTo>
                <a:cubicBezTo>
                  <a:pt x="539" y="95"/>
                  <a:pt x="539" y="95"/>
                  <a:pt x="539" y="94"/>
                </a:cubicBezTo>
                <a:cubicBezTo>
                  <a:pt x="531" y="96"/>
                  <a:pt x="543" y="96"/>
                  <a:pt x="540" y="98"/>
                </a:cubicBezTo>
                <a:close/>
                <a:moveTo>
                  <a:pt x="562" y="140"/>
                </a:moveTo>
                <a:cubicBezTo>
                  <a:pt x="565" y="140"/>
                  <a:pt x="565" y="140"/>
                  <a:pt x="565" y="140"/>
                </a:cubicBezTo>
                <a:cubicBezTo>
                  <a:pt x="568" y="141"/>
                  <a:pt x="568" y="141"/>
                  <a:pt x="568" y="141"/>
                </a:cubicBezTo>
                <a:cubicBezTo>
                  <a:pt x="569" y="141"/>
                  <a:pt x="569" y="141"/>
                  <a:pt x="569" y="141"/>
                </a:cubicBezTo>
                <a:lnTo>
                  <a:pt x="562" y="140"/>
                </a:lnTo>
                <a:close/>
                <a:moveTo>
                  <a:pt x="556" y="144"/>
                </a:moveTo>
                <a:cubicBezTo>
                  <a:pt x="554" y="145"/>
                  <a:pt x="546" y="143"/>
                  <a:pt x="541" y="140"/>
                </a:cubicBezTo>
                <a:cubicBezTo>
                  <a:pt x="544" y="140"/>
                  <a:pt x="545" y="139"/>
                  <a:pt x="553" y="142"/>
                </a:cubicBezTo>
                <a:cubicBezTo>
                  <a:pt x="548" y="140"/>
                  <a:pt x="564" y="146"/>
                  <a:pt x="556" y="144"/>
                </a:cubicBezTo>
                <a:close/>
                <a:moveTo>
                  <a:pt x="521" y="78"/>
                </a:moveTo>
                <a:cubicBezTo>
                  <a:pt x="520" y="80"/>
                  <a:pt x="513" y="85"/>
                  <a:pt x="519" y="86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0" y="83"/>
                  <a:pt x="520" y="83"/>
                  <a:pt x="520" y="83"/>
                </a:cubicBezTo>
                <a:cubicBezTo>
                  <a:pt x="523" y="81"/>
                  <a:pt x="523" y="81"/>
                  <a:pt x="523" y="81"/>
                </a:cubicBezTo>
                <a:cubicBezTo>
                  <a:pt x="515" y="86"/>
                  <a:pt x="521" y="79"/>
                  <a:pt x="521" y="78"/>
                </a:cubicBezTo>
                <a:close/>
                <a:moveTo>
                  <a:pt x="529" y="145"/>
                </a:moveTo>
                <a:cubicBezTo>
                  <a:pt x="528" y="146"/>
                  <a:pt x="522" y="144"/>
                  <a:pt x="516" y="140"/>
                </a:cubicBezTo>
                <a:cubicBezTo>
                  <a:pt x="519" y="142"/>
                  <a:pt x="526" y="144"/>
                  <a:pt x="531" y="146"/>
                </a:cubicBezTo>
                <a:cubicBezTo>
                  <a:pt x="530" y="145"/>
                  <a:pt x="529" y="145"/>
                  <a:pt x="529" y="145"/>
                </a:cubicBezTo>
                <a:close/>
                <a:moveTo>
                  <a:pt x="523" y="141"/>
                </a:moveTo>
                <a:cubicBezTo>
                  <a:pt x="523" y="140"/>
                  <a:pt x="518" y="137"/>
                  <a:pt x="523" y="139"/>
                </a:cubicBezTo>
                <a:cubicBezTo>
                  <a:pt x="526" y="141"/>
                  <a:pt x="536" y="147"/>
                  <a:pt x="536" y="144"/>
                </a:cubicBezTo>
                <a:cubicBezTo>
                  <a:pt x="527" y="140"/>
                  <a:pt x="524" y="138"/>
                  <a:pt x="518" y="137"/>
                </a:cubicBezTo>
                <a:lnTo>
                  <a:pt x="523" y="141"/>
                </a:lnTo>
                <a:close/>
                <a:moveTo>
                  <a:pt x="541" y="148"/>
                </a:moveTo>
                <a:cubicBezTo>
                  <a:pt x="541" y="147"/>
                  <a:pt x="541" y="146"/>
                  <a:pt x="541" y="145"/>
                </a:cubicBezTo>
                <a:cubicBezTo>
                  <a:pt x="531" y="141"/>
                  <a:pt x="539" y="146"/>
                  <a:pt x="541" y="148"/>
                </a:cubicBezTo>
                <a:cubicBezTo>
                  <a:pt x="541" y="149"/>
                  <a:pt x="541" y="149"/>
                  <a:pt x="541" y="149"/>
                </a:cubicBezTo>
                <a:cubicBezTo>
                  <a:pt x="541" y="149"/>
                  <a:pt x="541" y="148"/>
                  <a:pt x="541" y="148"/>
                </a:cubicBezTo>
                <a:close/>
                <a:moveTo>
                  <a:pt x="513" y="155"/>
                </a:moveTo>
                <a:cubicBezTo>
                  <a:pt x="515" y="156"/>
                  <a:pt x="515" y="156"/>
                  <a:pt x="515" y="156"/>
                </a:cubicBezTo>
                <a:cubicBezTo>
                  <a:pt x="516" y="157"/>
                  <a:pt x="517" y="158"/>
                  <a:pt x="518" y="157"/>
                </a:cubicBezTo>
                <a:cubicBezTo>
                  <a:pt x="515" y="156"/>
                  <a:pt x="515" y="156"/>
                  <a:pt x="515" y="156"/>
                </a:cubicBezTo>
                <a:cubicBezTo>
                  <a:pt x="514" y="154"/>
                  <a:pt x="514" y="152"/>
                  <a:pt x="513" y="155"/>
                </a:cubicBezTo>
                <a:close/>
                <a:moveTo>
                  <a:pt x="537" y="149"/>
                </a:moveTo>
                <a:cubicBezTo>
                  <a:pt x="533" y="149"/>
                  <a:pt x="533" y="149"/>
                  <a:pt x="533" y="149"/>
                </a:cubicBezTo>
                <a:cubicBezTo>
                  <a:pt x="533" y="148"/>
                  <a:pt x="533" y="146"/>
                  <a:pt x="537" y="149"/>
                </a:cubicBezTo>
                <a:close/>
                <a:moveTo>
                  <a:pt x="516" y="149"/>
                </a:moveTo>
                <a:cubicBezTo>
                  <a:pt x="516" y="149"/>
                  <a:pt x="513" y="150"/>
                  <a:pt x="512" y="151"/>
                </a:cubicBezTo>
                <a:cubicBezTo>
                  <a:pt x="514" y="152"/>
                  <a:pt x="518" y="152"/>
                  <a:pt x="516" y="149"/>
                </a:cubicBezTo>
                <a:close/>
                <a:moveTo>
                  <a:pt x="455" y="166"/>
                </a:moveTo>
                <a:cubicBezTo>
                  <a:pt x="454" y="162"/>
                  <a:pt x="454" y="162"/>
                  <a:pt x="454" y="162"/>
                </a:cubicBezTo>
                <a:cubicBezTo>
                  <a:pt x="452" y="162"/>
                  <a:pt x="452" y="162"/>
                  <a:pt x="452" y="162"/>
                </a:cubicBezTo>
                <a:lnTo>
                  <a:pt x="455" y="166"/>
                </a:lnTo>
                <a:close/>
                <a:moveTo>
                  <a:pt x="468" y="155"/>
                </a:moveTo>
                <a:cubicBezTo>
                  <a:pt x="469" y="155"/>
                  <a:pt x="469" y="155"/>
                  <a:pt x="469" y="155"/>
                </a:cubicBezTo>
                <a:cubicBezTo>
                  <a:pt x="468" y="153"/>
                  <a:pt x="468" y="153"/>
                  <a:pt x="468" y="153"/>
                </a:cubicBezTo>
                <a:lnTo>
                  <a:pt x="468" y="155"/>
                </a:lnTo>
                <a:close/>
                <a:moveTo>
                  <a:pt x="484" y="145"/>
                </a:moveTo>
                <a:cubicBezTo>
                  <a:pt x="484" y="146"/>
                  <a:pt x="484" y="146"/>
                  <a:pt x="484" y="147"/>
                </a:cubicBezTo>
                <a:cubicBezTo>
                  <a:pt x="484" y="150"/>
                  <a:pt x="481" y="153"/>
                  <a:pt x="479" y="152"/>
                </a:cubicBezTo>
                <a:cubicBezTo>
                  <a:pt x="479" y="155"/>
                  <a:pt x="483" y="158"/>
                  <a:pt x="484" y="160"/>
                </a:cubicBezTo>
                <a:cubicBezTo>
                  <a:pt x="478" y="146"/>
                  <a:pt x="486" y="160"/>
                  <a:pt x="486" y="154"/>
                </a:cubicBezTo>
                <a:cubicBezTo>
                  <a:pt x="485" y="153"/>
                  <a:pt x="484" y="154"/>
                  <a:pt x="483" y="152"/>
                </a:cubicBezTo>
                <a:cubicBezTo>
                  <a:pt x="483" y="150"/>
                  <a:pt x="484" y="149"/>
                  <a:pt x="485" y="150"/>
                </a:cubicBezTo>
                <a:cubicBezTo>
                  <a:pt x="486" y="151"/>
                  <a:pt x="486" y="152"/>
                  <a:pt x="486" y="152"/>
                </a:cubicBezTo>
                <a:cubicBezTo>
                  <a:pt x="486" y="151"/>
                  <a:pt x="485" y="150"/>
                  <a:pt x="485" y="150"/>
                </a:cubicBezTo>
                <a:cubicBezTo>
                  <a:pt x="485" y="149"/>
                  <a:pt x="484" y="148"/>
                  <a:pt x="484" y="147"/>
                </a:cubicBezTo>
                <a:cubicBezTo>
                  <a:pt x="484" y="146"/>
                  <a:pt x="484" y="146"/>
                  <a:pt x="484" y="145"/>
                </a:cubicBezTo>
                <a:close/>
                <a:moveTo>
                  <a:pt x="506" y="138"/>
                </a:moveTo>
                <a:cubicBezTo>
                  <a:pt x="507" y="139"/>
                  <a:pt x="508" y="141"/>
                  <a:pt x="510" y="142"/>
                </a:cubicBezTo>
                <a:cubicBezTo>
                  <a:pt x="509" y="140"/>
                  <a:pt x="507" y="139"/>
                  <a:pt x="506" y="138"/>
                </a:cubicBezTo>
                <a:cubicBezTo>
                  <a:pt x="505" y="138"/>
                  <a:pt x="504" y="137"/>
                  <a:pt x="504" y="137"/>
                </a:cubicBezTo>
                <a:cubicBezTo>
                  <a:pt x="504" y="137"/>
                  <a:pt x="505" y="138"/>
                  <a:pt x="506" y="138"/>
                </a:cubicBezTo>
                <a:close/>
                <a:moveTo>
                  <a:pt x="498" y="132"/>
                </a:moveTo>
                <a:cubicBezTo>
                  <a:pt x="501" y="133"/>
                  <a:pt x="503" y="135"/>
                  <a:pt x="506" y="136"/>
                </a:cubicBezTo>
                <a:cubicBezTo>
                  <a:pt x="502" y="134"/>
                  <a:pt x="502" y="134"/>
                  <a:pt x="502" y="134"/>
                </a:cubicBezTo>
                <a:cubicBezTo>
                  <a:pt x="504" y="134"/>
                  <a:pt x="505" y="135"/>
                  <a:pt x="506" y="135"/>
                </a:cubicBezTo>
                <a:cubicBezTo>
                  <a:pt x="502" y="132"/>
                  <a:pt x="497" y="129"/>
                  <a:pt x="498" y="132"/>
                </a:cubicBezTo>
                <a:close/>
                <a:moveTo>
                  <a:pt x="508" y="133"/>
                </a:moveTo>
                <a:cubicBezTo>
                  <a:pt x="504" y="132"/>
                  <a:pt x="504" y="132"/>
                  <a:pt x="504" y="132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4" y="133"/>
                  <a:pt x="504" y="133"/>
                  <a:pt x="504" y="133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04" y="133"/>
                  <a:pt x="504" y="133"/>
                  <a:pt x="504" y="133"/>
                </a:cubicBezTo>
                <a:lnTo>
                  <a:pt x="508" y="133"/>
                </a:lnTo>
                <a:close/>
                <a:moveTo>
                  <a:pt x="539" y="127"/>
                </a:moveTo>
                <a:cubicBezTo>
                  <a:pt x="542" y="128"/>
                  <a:pt x="544" y="129"/>
                  <a:pt x="538" y="128"/>
                </a:cubicBezTo>
                <a:cubicBezTo>
                  <a:pt x="536" y="126"/>
                  <a:pt x="536" y="126"/>
                  <a:pt x="536" y="126"/>
                </a:cubicBezTo>
                <a:cubicBezTo>
                  <a:pt x="536" y="126"/>
                  <a:pt x="532" y="126"/>
                  <a:pt x="534" y="127"/>
                </a:cubicBezTo>
                <a:cubicBezTo>
                  <a:pt x="517" y="121"/>
                  <a:pt x="536" y="128"/>
                  <a:pt x="528" y="123"/>
                </a:cubicBezTo>
                <a:cubicBezTo>
                  <a:pt x="530" y="126"/>
                  <a:pt x="520" y="122"/>
                  <a:pt x="514" y="120"/>
                </a:cubicBezTo>
                <a:cubicBezTo>
                  <a:pt x="518" y="121"/>
                  <a:pt x="518" y="120"/>
                  <a:pt x="520" y="120"/>
                </a:cubicBezTo>
                <a:cubicBezTo>
                  <a:pt x="521" y="120"/>
                  <a:pt x="522" y="120"/>
                  <a:pt x="524" y="121"/>
                </a:cubicBezTo>
                <a:cubicBezTo>
                  <a:pt x="525" y="121"/>
                  <a:pt x="526" y="121"/>
                  <a:pt x="528" y="122"/>
                </a:cubicBezTo>
                <a:cubicBezTo>
                  <a:pt x="529" y="122"/>
                  <a:pt x="531" y="123"/>
                  <a:pt x="534" y="124"/>
                </a:cubicBezTo>
                <a:cubicBezTo>
                  <a:pt x="532" y="124"/>
                  <a:pt x="536" y="125"/>
                  <a:pt x="539" y="127"/>
                </a:cubicBezTo>
                <a:close/>
                <a:moveTo>
                  <a:pt x="520" y="108"/>
                </a:moveTo>
                <a:cubicBezTo>
                  <a:pt x="520" y="106"/>
                  <a:pt x="520" y="106"/>
                  <a:pt x="520" y="106"/>
                </a:cubicBezTo>
                <a:cubicBezTo>
                  <a:pt x="521" y="108"/>
                  <a:pt x="521" y="108"/>
                  <a:pt x="521" y="108"/>
                </a:cubicBezTo>
                <a:lnTo>
                  <a:pt x="520" y="108"/>
                </a:lnTo>
                <a:close/>
                <a:moveTo>
                  <a:pt x="488" y="61"/>
                </a:moveTo>
                <a:cubicBezTo>
                  <a:pt x="483" y="63"/>
                  <a:pt x="489" y="64"/>
                  <a:pt x="492" y="62"/>
                </a:cubicBezTo>
                <a:cubicBezTo>
                  <a:pt x="490" y="63"/>
                  <a:pt x="489" y="61"/>
                  <a:pt x="488" y="61"/>
                </a:cubicBezTo>
                <a:close/>
                <a:moveTo>
                  <a:pt x="480" y="41"/>
                </a:moveTo>
                <a:cubicBezTo>
                  <a:pt x="481" y="42"/>
                  <a:pt x="476" y="46"/>
                  <a:pt x="482" y="44"/>
                </a:cubicBezTo>
                <a:cubicBezTo>
                  <a:pt x="483" y="41"/>
                  <a:pt x="483" y="41"/>
                  <a:pt x="483" y="41"/>
                </a:cubicBezTo>
                <a:cubicBezTo>
                  <a:pt x="481" y="41"/>
                  <a:pt x="483" y="40"/>
                  <a:pt x="480" y="41"/>
                </a:cubicBezTo>
                <a:close/>
                <a:moveTo>
                  <a:pt x="472" y="28"/>
                </a:moveTo>
                <a:cubicBezTo>
                  <a:pt x="478" y="25"/>
                  <a:pt x="478" y="25"/>
                  <a:pt x="478" y="25"/>
                </a:cubicBezTo>
                <a:cubicBezTo>
                  <a:pt x="477" y="26"/>
                  <a:pt x="477" y="26"/>
                  <a:pt x="477" y="26"/>
                </a:cubicBezTo>
                <a:lnTo>
                  <a:pt x="472" y="28"/>
                </a:lnTo>
                <a:close/>
                <a:moveTo>
                  <a:pt x="466" y="33"/>
                </a:moveTo>
                <a:cubicBezTo>
                  <a:pt x="466" y="33"/>
                  <a:pt x="466" y="31"/>
                  <a:pt x="469" y="30"/>
                </a:cubicBezTo>
                <a:lnTo>
                  <a:pt x="466" y="33"/>
                </a:lnTo>
                <a:close/>
                <a:moveTo>
                  <a:pt x="465" y="16"/>
                </a:moveTo>
                <a:cubicBezTo>
                  <a:pt x="459" y="19"/>
                  <a:pt x="459" y="19"/>
                  <a:pt x="459" y="19"/>
                </a:cubicBezTo>
                <a:cubicBezTo>
                  <a:pt x="459" y="19"/>
                  <a:pt x="459" y="19"/>
                  <a:pt x="459" y="19"/>
                </a:cubicBezTo>
                <a:lnTo>
                  <a:pt x="465" y="16"/>
                </a:lnTo>
                <a:close/>
                <a:moveTo>
                  <a:pt x="469" y="16"/>
                </a:moveTo>
                <a:cubicBezTo>
                  <a:pt x="468" y="17"/>
                  <a:pt x="467" y="17"/>
                  <a:pt x="466" y="18"/>
                </a:cubicBezTo>
                <a:cubicBezTo>
                  <a:pt x="464" y="19"/>
                  <a:pt x="464" y="20"/>
                  <a:pt x="466" y="20"/>
                </a:cubicBezTo>
                <a:cubicBezTo>
                  <a:pt x="469" y="19"/>
                  <a:pt x="467" y="19"/>
                  <a:pt x="467" y="18"/>
                </a:cubicBezTo>
                <a:cubicBezTo>
                  <a:pt x="468" y="18"/>
                  <a:pt x="470" y="18"/>
                  <a:pt x="469" y="20"/>
                </a:cubicBezTo>
                <a:cubicBezTo>
                  <a:pt x="464" y="21"/>
                  <a:pt x="464" y="21"/>
                  <a:pt x="460" y="23"/>
                </a:cubicBezTo>
                <a:cubicBezTo>
                  <a:pt x="456" y="21"/>
                  <a:pt x="462" y="19"/>
                  <a:pt x="466" y="18"/>
                </a:cubicBezTo>
                <a:cubicBezTo>
                  <a:pt x="466" y="17"/>
                  <a:pt x="468" y="17"/>
                  <a:pt x="469" y="16"/>
                </a:cubicBezTo>
                <a:close/>
                <a:moveTo>
                  <a:pt x="474" y="23"/>
                </a:moveTo>
                <a:cubicBezTo>
                  <a:pt x="473" y="23"/>
                  <a:pt x="472" y="23"/>
                  <a:pt x="471" y="24"/>
                </a:cubicBezTo>
                <a:cubicBezTo>
                  <a:pt x="469" y="23"/>
                  <a:pt x="467" y="22"/>
                  <a:pt x="463" y="25"/>
                </a:cubicBezTo>
                <a:cubicBezTo>
                  <a:pt x="464" y="26"/>
                  <a:pt x="464" y="26"/>
                  <a:pt x="464" y="26"/>
                </a:cubicBezTo>
                <a:cubicBezTo>
                  <a:pt x="464" y="26"/>
                  <a:pt x="464" y="26"/>
                  <a:pt x="465" y="25"/>
                </a:cubicBezTo>
                <a:cubicBezTo>
                  <a:pt x="468" y="25"/>
                  <a:pt x="465" y="27"/>
                  <a:pt x="464" y="28"/>
                </a:cubicBezTo>
                <a:cubicBezTo>
                  <a:pt x="466" y="27"/>
                  <a:pt x="468" y="25"/>
                  <a:pt x="471" y="24"/>
                </a:cubicBezTo>
                <a:cubicBezTo>
                  <a:pt x="472" y="24"/>
                  <a:pt x="472" y="24"/>
                  <a:pt x="473" y="24"/>
                </a:cubicBezTo>
                <a:cubicBezTo>
                  <a:pt x="473" y="25"/>
                  <a:pt x="472" y="25"/>
                  <a:pt x="474" y="25"/>
                </a:cubicBezTo>
                <a:cubicBezTo>
                  <a:pt x="475" y="24"/>
                  <a:pt x="475" y="24"/>
                  <a:pt x="475" y="24"/>
                </a:cubicBezTo>
                <a:cubicBezTo>
                  <a:pt x="474" y="24"/>
                  <a:pt x="474" y="24"/>
                  <a:pt x="473" y="24"/>
                </a:cubicBezTo>
                <a:cubicBezTo>
                  <a:pt x="474" y="24"/>
                  <a:pt x="474" y="23"/>
                  <a:pt x="474" y="23"/>
                </a:cubicBezTo>
                <a:close/>
                <a:moveTo>
                  <a:pt x="472" y="13"/>
                </a:moveTo>
                <a:cubicBezTo>
                  <a:pt x="473" y="13"/>
                  <a:pt x="475" y="13"/>
                  <a:pt x="476" y="12"/>
                </a:cubicBezTo>
                <a:cubicBezTo>
                  <a:pt x="477" y="11"/>
                  <a:pt x="477" y="11"/>
                  <a:pt x="477" y="11"/>
                </a:cubicBezTo>
                <a:cubicBezTo>
                  <a:pt x="474" y="10"/>
                  <a:pt x="472" y="12"/>
                  <a:pt x="472" y="13"/>
                </a:cubicBezTo>
                <a:close/>
                <a:moveTo>
                  <a:pt x="489" y="54"/>
                </a:moveTo>
                <a:cubicBezTo>
                  <a:pt x="489" y="54"/>
                  <a:pt x="490" y="56"/>
                  <a:pt x="487" y="58"/>
                </a:cubicBezTo>
                <a:cubicBezTo>
                  <a:pt x="492" y="56"/>
                  <a:pt x="492" y="56"/>
                  <a:pt x="492" y="56"/>
                </a:cubicBezTo>
                <a:cubicBezTo>
                  <a:pt x="491" y="55"/>
                  <a:pt x="494" y="53"/>
                  <a:pt x="496" y="53"/>
                </a:cubicBezTo>
                <a:cubicBezTo>
                  <a:pt x="492" y="53"/>
                  <a:pt x="494" y="51"/>
                  <a:pt x="489" y="54"/>
                </a:cubicBezTo>
                <a:close/>
                <a:moveTo>
                  <a:pt x="518" y="105"/>
                </a:moveTo>
                <a:cubicBezTo>
                  <a:pt x="520" y="104"/>
                  <a:pt x="514" y="102"/>
                  <a:pt x="521" y="101"/>
                </a:cubicBezTo>
                <a:cubicBezTo>
                  <a:pt x="512" y="101"/>
                  <a:pt x="516" y="104"/>
                  <a:pt x="518" y="105"/>
                </a:cubicBezTo>
                <a:close/>
                <a:moveTo>
                  <a:pt x="528" y="105"/>
                </a:moveTo>
                <a:cubicBezTo>
                  <a:pt x="528" y="106"/>
                  <a:pt x="528" y="106"/>
                  <a:pt x="528" y="106"/>
                </a:cubicBezTo>
                <a:cubicBezTo>
                  <a:pt x="527" y="107"/>
                  <a:pt x="520" y="107"/>
                  <a:pt x="524" y="108"/>
                </a:cubicBezTo>
                <a:cubicBezTo>
                  <a:pt x="526" y="108"/>
                  <a:pt x="523" y="107"/>
                  <a:pt x="525" y="107"/>
                </a:cubicBezTo>
                <a:cubicBezTo>
                  <a:pt x="529" y="107"/>
                  <a:pt x="528" y="107"/>
                  <a:pt x="528" y="106"/>
                </a:cubicBezTo>
                <a:cubicBezTo>
                  <a:pt x="528" y="106"/>
                  <a:pt x="528" y="106"/>
                  <a:pt x="528" y="105"/>
                </a:cubicBezTo>
                <a:close/>
                <a:moveTo>
                  <a:pt x="513" y="71"/>
                </a:moveTo>
                <a:cubicBezTo>
                  <a:pt x="514" y="72"/>
                  <a:pt x="514" y="72"/>
                  <a:pt x="514" y="72"/>
                </a:cubicBezTo>
                <a:cubicBezTo>
                  <a:pt x="510" y="75"/>
                  <a:pt x="510" y="75"/>
                  <a:pt x="510" y="75"/>
                </a:cubicBezTo>
                <a:lnTo>
                  <a:pt x="513" y="71"/>
                </a:lnTo>
                <a:close/>
                <a:moveTo>
                  <a:pt x="511" y="55"/>
                </a:moveTo>
                <a:cubicBezTo>
                  <a:pt x="511" y="56"/>
                  <a:pt x="511" y="56"/>
                  <a:pt x="511" y="56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7"/>
                  <a:pt x="507" y="57"/>
                  <a:pt x="506" y="58"/>
                </a:cubicBezTo>
                <a:cubicBezTo>
                  <a:pt x="506" y="58"/>
                  <a:pt x="506" y="59"/>
                  <a:pt x="506" y="59"/>
                </a:cubicBezTo>
                <a:cubicBezTo>
                  <a:pt x="506" y="59"/>
                  <a:pt x="506" y="58"/>
                  <a:pt x="506" y="58"/>
                </a:cubicBezTo>
                <a:cubicBezTo>
                  <a:pt x="506" y="57"/>
                  <a:pt x="505" y="56"/>
                  <a:pt x="509" y="54"/>
                </a:cubicBezTo>
                <a:cubicBezTo>
                  <a:pt x="507" y="55"/>
                  <a:pt x="508" y="57"/>
                  <a:pt x="511" y="56"/>
                </a:cubicBezTo>
                <a:lnTo>
                  <a:pt x="511" y="55"/>
                </a:lnTo>
                <a:close/>
                <a:moveTo>
                  <a:pt x="501" y="25"/>
                </a:moveTo>
                <a:cubicBezTo>
                  <a:pt x="500" y="26"/>
                  <a:pt x="499" y="26"/>
                  <a:pt x="502" y="26"/>
                </a:cubicBezTo>
                <a:cubicBezTo>
                  <a:pt x="503" y="25"/>
                  <a:pt x="502" y="24"/>
                  <a:pt x="501" y="25"/>
                </a:cubicBezTo>
                <a:close/>
                <a:moveTo>
                  <a:pt x="519" y="60"/>
                </a:moveTo>
                <a:cubicBezTo>
                  <a:pt x="516" y="61"/>
                  <a:pt x="518" y="62"/>
                  <a:pt x="514" y="63"/>
                </a:cubicBezTo>
                <a:cubicBezTo>
                  <a:pt x="513" y="63"/>
                  <a:pt x="513" y="63"/>
                  <a:pt x="513" y="63"/>
                </a:cubicBezTo>
                <a:cubicBezTo>
                  <a:pt x="515" y="63"/>
                  <a:pt x="507" y="67"/>
                  <a:pt x="512" y="66"/>
                </a:cubicBezTo>
                <a:cubicBezTo>
                  <a:pt x="511" y="66"/>
                  <a:pt x="511" y="66"/>
                  <a:pt x="511" y="66"/>
                </a:cubicBezTo>
                <a:cubicBezTo>
                  <a:pt x="513" y="66"/>
                  <a:pt x="515" y="62"/>
                  <a:pt x="518" y="62"/>
                </a:cubicBezTo>
                <a:cubicBezTo>
                  <a:pt x="519" y="63"/>
                  <a:pt x="521" y="60"/>
                  <a:pt x="519" y="60"/>
                </a:cubicBezTo>
                <a:close/>
                <a:moveTo>
                  <a:pt x="507" y="19"/>
                </a:moveTo>
                <a:cubicBezTo>
                  <a:pt x="507" y="21"/>
                  <a:pt x="500" y="23"/>
                  <a:pt x="504" y="24"/>
                </a:cubicBezTo>
                <a:cubicBezTo>
                  <a:pt x="504" y="22"/>
                  <a:pt x="511" y="19"/>
                  <a:pt x="507" y="19"/>
                </a:cubicBezTo>
                <a:close/>
                <a:moveTo>
                  <a:pt x="524" y="45"/>
                </a:moveTo>
                <a:cubicBezTo>
                  <a:pt x="525" y="45"/>
                  <a:pt x="525" y="45"/>
                  <a:pt x="525" y="45"/>
                </a:cubicBezTo>
                <a:cubicBezTo>
                  <a:pt x="524" y="47"/>
                  <a:pt x="524" y="47"/>
                  <a:pt x="524" y="47"/>
                </a:cubicBezTo>
                <a:cubicBezTo>
                  <a:pt x="523" y="47"/>
                  <a:pt x="523" y="47"/>
                  <a:pt x="523" y="47"/>
                </a:cubicBezTo>
                <a:lnTo>
                  <a:pt x="524" y="45"/>
                </a:lnTo>
                <a:close/>
                <a:moveTo>
                  <a:pt x="467" y="35"/>
                </a:moveTo>
                <a:cubicBezTo>
                  <a:pt x="466" y="35"/>
                  <a:pt x="466" y="36"/>
                  <a:pt x="467" y="36"/>
                </a:cubicBezTo>
                <a:cubicBezTo>
                  <a:pt x="467" y="36"/>
                  <a:pt x="467" y="35"/>
                  <a:pt x="467" y="35"/>
                </a:cubicBezTo>
                <a:close/>
                <a:moveTo>
                  <a:pt x="501" y="109"/>
                </a:moveTo>
                <a:cubicBezTo>
                  <a:pt x="500" y="108"/>
                  <a:pt x="499" y="108"/>
                  <a:pt x="498" y="108"/>
                </a:cubicBezTo>
                <a:cubicBezTo>
                  <a:pt x="499" y="108"/>
                  <a:pt x="500" y="108"/>
                  <a:pt x="501" y="109"/>
                </a:cubicBezTo>
                <a:close/>
                <a:moveTo>
                  <a:pt x="496" y="109"/>
                </a:moveTo>
                <a:cubicBezTo>
                  <a:pt x="496" y="109"/>
                  <a:pt x="496" y="109"/>
                  <a:pt x="496" y="109"/>
                </a:cubicBezTo>
                <a:cubicBezTo>
                  <a:pt x="496" y="109"/>
                  <a:pt x="496" y="109"/>
                  <a:pt x="496" y="109"/>
                </a:cubicBezTo>
                <a:close/>
                <a:moveTo>
                  <a:pt x="429" y="155"/>
                </a:moveTo>
                <a:cubicBezTo>
                  <a:pt x="428" y="155"/>
                  <a:pt x="425" y="152"/>
                  <a:pt x="428" y="156"/>
                </a:cubicBezTo>
                <a:cubicBezTo>
                  <a:pt x="429" y="158"/>
                  <a:pt x="428" y="155"/>
                  <a:pt x="429" y="155"/>
                </a:cubicBezTo>
                <a:close/>
                <a:moveTo>
                  <a:pt x="433" y="159"/>
                </a:moveTo>
                <a:cubicBezTo>
                  <a:pt x="434" y="159"/>
                  <a:pt x="435" y="160"/>
                  <a:pt x="436" y="161"/>
                </a:cubicBezTo>
                <a:cubicBezTo>
                  <a:pt x="434" y="159"/>
                  <a:pt x="434" y="159"/>
                  <a:pt x="433" y="159"/>
                </a:cubicBezTo>
                <a:close/>
                <a:moveTo>
                  <a:pt x="433" y="159"/>
                </a:moveTo>
                <a:cubicBezTo>
                  <a:pt x="432" y="159"/>
                  <a:pt x="432" y="160"/>
                  <a:pt x="431" y="161"/>
                </a:cubicBezTo>
                <a:cubicBezTo>
                  <a:pt x="433" y="162"/>
                  <a:pt x="433" y="160"/>
                  <a:pt x="433" y="159"/>
                </a:cubicBezTo>
                <a:close/>
                <a:moveTo>
                  <a:pt x="442" y="148"/>
                </a:moveTo>
                <a:cubicBezTo>
                  <a:pt x="443" y="150"/>
                  <a:pt x="447" y="151"/>
                  <a:pt x="445" y="155"/>
                </a:cubicBezTo>
                <a:cubicBezTo>
                  <a:pt x="445" y="155"/>
                  <a:pt x="446" y="153"/>
                  <a:pt x="448" y="155"/>
                </a:cubicBezTo>
                <a:cubicBezTo>
                  <a:pt x="445" y="151"/>
                  <a:pt x="444" y="148"/>
                  <a:pt x="442" y="148"/>
                </a:cubicBezTo>
                <a:close/>
                <a:moveTo>
                  <a:pt x="452" y="156"/>
                </a:moveTo>
                <a:cubicBezTo>
                  <a:pt x="452" y="155"/>
                  <a:pt x="452" y="155"/>
                  <a:pt x="453" y="155"/>
                </a:cubicBezTo>
                <a:cubicBezTo>
                  <a:pt x="452" y="155"/>
                  <a:pt x="452" y="155"/>
                  <a:pt x="452" y="156"/>
                </a:cubicBezTo>
                <a:close/>
                <a:moveTo>
                  <a:pt x="453" y="155"/>
                </a:moveTo>
                <a:cubicBezTo>
                  <a:pt x="454" y="155"/>
                  <a:pt x="457" y="160"/>
                  <a:pt x="457" y="157"/>
                </a:cubicBezTo>
                <a:cubicBezTo>
                  <a:pt x="456" y="155"/>
                  <a:pt x="454" y="152"/>
                  <a:pt x="453" y="152"/>
                </a:cubicBezTo>
                <a:cubicBezTo>
                  <a:pt x="454" y="155"/>
                  <a:pt x="453" y="155"/>
                  <a:pt x="453" y="155"/>
                </a:cubicBezTo>
                <a:close/>
                <a:moveTo>
                  <a:pt x="480" y="123"/>
                </a:moveTo>
                <a:cubicBezTo>
                  <a:pt x="479" y="124"/>
                  <a:pt x="479" y="124"/>
                  <a:pt x="479" y="124"/>
                </a:cubicBezTo>
                <a:cubicBezTo>
                  <a:pt x="480" y="125"/>
                  <a:pt x="480" y="125"/>
                  <a:pt x="480" y="125"/>
                </a:cubicBezTo>
                <a:cubicBezTo>
                  <a:pt x="480" y="125"/>
                  <a:pt x="481" y="124"/>
                  <a:pt x="480" y="123"/>
                </a:cubicBezTo>
                <a:close/>
                <a:moveTo>
                  <a:pt x="491" y="134"/>
                </a:moveTo>
                <a:cubicBezTo>
                  <a:pt x="488" y="129"/>
                  <a:pt x="488" y="129"/>
                  <a:pt x="488" y="129"/>
                </a:cubicBezTo>
                <a:cubicBezTo>
                  <a:pt x="487" y="128"/>
                  <a:pt x="490" y="132"/>
                  <a:pt x="489" y="132"/>
                </a:cubicBezTo>
                <a:cubicBezTo>
                  <a:pt x="489" y="133"/>
                  <a:pt x="490" y="134"/>
                  <a:pt x="491" y="134"/>
                </a:cubicBezTo>
                <a:close/>
                <a:moveTo>
                  <a:pt x="504" y="160"/>
                </a:moveTo>
                <a:cubicBezTo>
                  <a:pt x="504" y="160"/>
                  <a:pt x="504" y="160"/>
                  <a:pt x="503" y="160"/>
                </a:cubicBezTo>
                <a:cubicBezTo>
                  <a:pt x="504" y="160"/>
                  <a:pt x="504" y="160"/>
                  <a:pt x="504" y="160"/>
                </a:cubicBezTo>
                <a:close/>
                <a:moveTo>
                  <a:pt x="484" y="120"/>
                </a:moveTo>
                <a:cubicBezTo>
                  <a:pt x="486" y="122"/>
                  <a:pt x="487" y="124"/>
                  <a:pt x="489" y="125"/>
                </a:cubicBezTo>
                <a:cubicBezTo>
                  <a:pt x="490" y="126"/>
                  <a:pt x="486" y="121"/>
                  <a:pt x="484" y="120"/>
                </a:cubicBezTo>
                <a:close/>
                <a:moveTo>
                  <a:pt x="489" y="120"/>
                </a:moveTo>
                <a:cubicBezTo>
                  <a:pt x="488" y="120"/>
                  <a:pt x="487" y="120"/>
                  <a:pt x="486" y="119"/>
                </a:cubicBezTo>
                <a:cubicBezTo>
                  <a:pt x="488" y="121"/>
                  <a:pt x="488" y="121"/>
                  <a:pt x="488" y="121"/>
                </a:cubicBezTo>
                <a:lnTo>
                  <a:pt x="489" y="120"/>
                </a:lnTo>
                <a:close/>
                <a:moveTo>
                  <a:pt x="496" y="122"/>
                </a:moveTo>
                <a:cubicBezTo>
                  <a:pt x="494" y="121"/>
                  <a:pt x="494" y="121"/>
                  <a:pt x="494" y="121"/>
                </a:cubicBezTo>
                <a:cubicBezTo>
                  <a:pt x="495" y="122"/>
                  <a:pt x="495" y="122"/>
                  <a:pt x="495" y="122"/>
                </a:cubicBezTo>
                <a:lnTo>
                  <a:pt x="496" y="122"/>
                </a:lnTo>
                <a:close/>
                <a:moveTo>
                  <a:pt x="501" y="90"/>
                </a:moveTo>
                <a:cubicBezTo>
                  <a:pt x="500" y="90"/>
                  <a:pt x="500" y="86"/>
                  <a:pt x="495" y="89"/>
                </a:cubicBezTo>
                <a:cubicBezTo>
                  <a:pt x="502" y="87"/>
                  <a:pt x="495" y="93"/>
                  <a:pt x="501" y="90"/>
                </a:cubicBezTo>
                <a:close/>
                <a:moveTo>
                  <a:pt x="470" y="41"/>
                </a:moveTo>
                <a:cubicBezTo>
                  <a:pt x="471" y="38"/>
                  <a:pt x="471" y="38"/>
                  <a:pt x="471" y="38"/>
                </a:cubicBezTo>
                <a:cubicBezTo>
                  <a:pt x="470" y="40"/>
                  <a:pt x="467" y="40"/>
                  <a:pt x="470" y="41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Obraz 1" descr="IMG_853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Obraz 1" descr="IMG_853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Bea\Desktop\Nowy folder\WP_20150216_22_21_58_P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959" t="-23766" r="-65065" b="-59650"/>
          <a:stretch>
            <a:fillRect/>
          </a:stretch>
        </p:blipFill>
        <p:spPr bwMode="auto">
          <a:xfrm>
            <a:off x="-2628900" y="-458788"/>
            <a:ext cx="16459200" cy="924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Obraz 1" descr="IMG_857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sp>
        <p:nvSpPr>
          <p:cNvPr id="36867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36868" name="Picture 17" descr="C:\Users\Bea\AppData\Local\Temp\DSC_14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476250"/>
            <a:ext cx="8450262" cy="633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sp>
        <p:nvSpPr>
          <p:cNvPr id="37891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altLang="pl-PL" smtClean="0"/>
          </a:p>
        </p:txBody>
      </p:sp>
      <p:sp>
        <p:nvSpPr>
          <p:cNvPr id="37892" name="AutoShape 2" descr="https://ud.interia.pl/html/getattach,mid,26626,mpid,7,uid,d2d7e605ddcd4825?f=DSC_149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pl-PL" altLang="pl-PL"/>
          </a:p>
        </p:txBody>
      </p:sp>
      <p:sp>
        <p:nvSpPr>
          <p:cNvPr id="37893" name="AutoShape 4" descr="https://ud.interia.pl/html/getattach,mid,26626,mpid,7,uid,d2d7e605ddcd4825?f=DSC_1498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pl-PL" altLang="pl-PL"/>
          </a:p>
        </p:txBody>
      </p:sp>
      <p:pic>
        <p:nvPicPr>
          <p:cNvPr id="37894" name="Picture 5" descr="C:\Users\Bea\AppData\Local\Temp\DSC_14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292100"/>
            <a:ext cx="8221662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5"/>
          <p:cNvSpPr>
            <a:spLocks noChangeShapeType="1"/>
          </p:cNvSpPr>
          <p:nvPr/>
        </p:nvSpPr>
        <p:spPr bwMode="auto">
          <a:xfrm flipV="1">
            <a:off x="0" y="765175"/>
            <a:ext cx="9144000" cy="635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100" name="Rectangle 11"/>
          <p:cNvSpPr>
            <a:spLocks noGrp="1" noChangeArrowheads="1"/>
          </p:cNvSpPr>
          <p:nvPr>
            <p:ph type="body" idx="1"/>
          </p:nvPr>
        </p:nvSpPr>
        <p:spPr>
          <a:xfrm rot="10800000" flipV="1">
            <a:off x="347663" y="4556125"/>
            <a:ext cx="8229600" cy="1249363"/>
          </a:xfrm>
        </p:spPr>
        <p:txBody>
          <a:bodyPr/>
          <a:lstStyle/>
          <a:p>
            <a:pPr eaLnBrk="1" hangingPunct="1">
              <a:buNone/>
            </a:pPr>
            <a:endParaRPr lang="pl-PL" dirty="0"/>
          </a:p>
          <a:p>
            <a:pPr eaLnBrk="1" hangingPunct="1">
              <a:buNone/>
            </a:pPr>
            <a:endParaRPr lang="pl-PL" dirty="0"/>
          </a:p>
          <a:p>
            <a:pPr eaLnBrk="1" hangingPunct="1">
              <a:buNone/>
            </a:pPr>
            <a:r>
              <a:rPr lang="pl-PL" dirty="0"/>
              <a:t>                                                      Beata Szynalska Skarżyńska</a:t>
            </a:r>
          </a:p>
        </p:txBody>
      </p:sp>
      <p:sp>
        <p:nvSpPr>
          <p:cNvPr id="4101" name="Rectangle 12"/>
          <p:cNvSpPr>
            <a:spLocks noChangeArrowheads="1"/>
          </p:cNvSpPr>
          <p:nvPr/>
        </p:nvSpPr>
        <p:spPr bwMode="auto">
          <a:xfrm>
            <a:off x="2627313" y="6446838"/>
            <a:ext cx="379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>
                <a:solidFill>
                  <a:schemeClr val="bg1"/>
                </a:solidFill>
              </a:rPr>
              <a:t>WYSOKIE LOY W SZKOLENIACH</a:t>
            </a:r>
          </a:p>
        </p:txBody>
      </p:sp>
      <p:pic>
        <p:nvPicPr>
          <p:cNvPr id="4102" name="Picture 16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4663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0"/>
            <a:ext cx="212407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Rectangle 18"/>
          <p:cNvSpPr>
            <a:spLocks noChangeArrowheads="1"/>
          </p:cNvSpPr>
          <p:nvPr/>
        </p:nvSpPr>
        <p:spPr bwMode="auto">
          <a:xfrm>
            <a:off x="2627313" y="6491288"/>
            <a:ext cx="379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b="1">
                <a:solidFill>
                  <a:schemeClr val="bg1"/>
                </a:solidFill>
              </a:rPr>
              <a:t>WYSOKIE LOY W SZKOLENIACH</a:t>
            </a:r>
          </a:p>
        </p:txBody>
      </p:sp>
      <p:sp>
        <p:nvSpPr>
          <p:cNvPr id="2" name="Prostokąt 1"/>
          <p:cNvSpPr/>
          <p:nvPr/>
        </p:nvSpPr>
        <p:spPr>
          <a:xfrm>
            <a:off x="-36512" y="1124744"/>
            <a:ext cx="8759647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K</a:t>
            </a:r>
            <a:r>
              <a:rPr lang="pl-PL" sz="4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ształcenie kompetencji </a:t>
            </a:r>
          </a:p>
          <a:p>
            <a:pPr algn="ctr"/>
            <a:r>
              <a:rPr lang="pl-PL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k</a:t>
            </a:r>
            <a:r>
              <a:rPr lang="pl-PL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luczowych w przedszkolu </a:t>
            </a:r>
          </a:p>
          <a:p>
            <a:pPr algn="ctr"/>
            <a:endParaRPr lang="pl-PL" sz="4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endParaRPr lang="pl-PL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179512" y="2708921"/>
            <a:ext cx="871296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Tworzenie fundamentu </a:t>
            </a:r>
            <a:endParaRPr lang="pl-PL" sz="2800" b="1" cap="none" spc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pl-PL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u</a:t>
            </a:r>
            <a:r>
              <a:rPr lang="pl-PL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czenia </a:t>
            </a:r>
            <a:r>
              <a:rPr lang="pl-PL" sz="28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się przez całe życie</a:t>
            </a:r>
            <a:endParaRPr lang="pl-PL" sz="2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215" y="3573016"/>
            <a:ext cx="2675705" cy="258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9066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pl-PL" altLang="pl-PL" sz="3150" smtClean="0"/>
          </a:p>
        </p:txBody>
      </p:sp>
      <p:pic>
        <p:nvPicPr>
          <p:cNvPr id="38915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284163"/>
            <a:ext cx="4383087" cy="5843587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39939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5375" y="549275"/>
            <a:ext cx="4213225" cy="5616575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pl-PL" altLang="pl-PL" sz="3150" smtClean="0"/>
          </a:p>
        </p:txBody>
      </p:sp>
      <p:pic>
        <p:nvPicPr>
          <p:cNvPr id="40963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260350"/>
            <a:ext cx="4383088" cy="5843588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ymbol zastępczy zawartości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800"/>
            <a:ext cx="7076598" cy="3317155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200" b="1" dirty="0">
                <a:solidFill>
                  <a:srgbClr val="0D4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POROZUMIEWANIE SIĘ </a:t>
            </a:r>
            <a:br>
              <a:rPr lang="pl-PL" sz="3200" b="1" dirty="0">
                <a:solidFill>
                  <a:srgbClr val="0D4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pl-PL" sz="3200" b="1" dirty="0">
                <a:solidFill>
                  <a:srgbClr val="0D4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W JĘZYKACH  </a:t>
            </a:r>
            <a:r>
              <a:rPr lang="pl-PL" sz="3200" b="1" dirty="0" smtClean="0">
                <a:solidFill>
                  <a:srgbClr val="0D4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OBCYCH</a:t>
            </a: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5175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xmlns="" id="{28DC21D6-2B5A-4A01-A78C-56E1A58A82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7515368"/>
              </p:ext>
            </p:extLst>
          </p:nvPr>
        </p:nvGraphicFramePr>
        <p:xfrm>
          <a:off x="611188" y="1196752"/>
          <a:ext cx="7786687" cy="54726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755651" y="404813"/>
            <a:ext cx="7920805" cy="1008062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029C56"/>
                </a:solidFill>
                <a:latin typeface="Calibri" panose="020F0502020204030204" pitchFamily="34" charset="0"/>
              </a:rPr>
              <a:t>Wiedza – umiejętności – postawy </a:t>
            </a:r>
          </a:p>
        </p:txBody>
      </p:sp>
    </p:spTree>
    <p:extLst>
      <p:ext uri="{BB962C8B-B14F-4D97-AF65-F5344CB8AC3E}">
        <p14:creationId xmlns:p14="http://schemas.microsoft.com/office/powerpoint/2010/main" val="228208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5513" y="274638"/>
            <a:ext cx="6491287" cy="1143000"/>
          </a:xfrm>
        </p:spPr>
        <p:txBody>
          <a:bodyPr/>
          <a:lstStyle/>
          <a:p>
            <a:pPr>
              <a:defRPr/>
            </a:pPr>
            <a:r>
              <a:rPr lang="pl-PL" sz="2800" b="1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Poznajemy flagi świata …w trochę innej formie.</a:t>
            </a:r>
            <a:endParaRPr lang="pl-PL" sz="2800" b="1" dirty="0"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9" name="Symbol zastępczy zawartości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628775"/>
            <a:ext cx="6911975" cy="4464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sp>
        <p:nvSpPr>
          <p:cNvPr id="2048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20484" name="Picture 2" descr="C:\Users\Bea\Desktop\zdjęcia warsztaty kreatytwne flagi\DSC_00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381000"/>
            <a:ext cx="91186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sp>
        <p:nvSpPr>
          <p:cNvPr id="21507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21508" name="Picture 2" descr="C:\Users\Bea\Desktop\zdjęcia warsztaty kreatytwne flagi\DSC_00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188913"/>
            <a:ext cx="9120188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sp>
        <p:nvSpPr>
          <p:cNvPr id="22531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22532" name="Picture 2" descr="C:\Users\Bea\Desktop\zdjęcia warsztaty kreatytwne flagi\DSC_00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381000"/>
            <a:ext cx="91186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sp>
        <p:nvSpPr>
          <p:cNvPr id="23555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23556" name="Picture 2" descr="C:\Users\Bea\Desktop\zdjęcia warsztaty kreatytwne flagi\DSC_00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9120187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Program szkolenia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10344" y="548680"/>
            <a:ext cx="7786687" cy="4210050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lvl="0"/>
            <a:r>
              <a:rPr lang="pl-PL" sz="2000" dirty="0"/>
              <a:t>Kompetentny przedszkolak – kompetentny uczeń. Kompetencje w ujęciu procesowym </a:t>
            </a:r>
          </a:p>
          <a:p>
            <a:pPr lvl="0"/>
            <a:r>
              <a:rPr lang="pl-PL" sz="2000" dirty="0"/>
              <a:t>Kompetentny czyli jaki?  Kompetencje kluczowe jako baza podstawy programowej.</a:t>
            </a:r>
          </a:p>
          <a:p>
            <a:pPr lvl="0"/>
            <a:r>
              <a:rPr lang="pl-PL" sz="2000" dirty="0"/>
              <a:t>„ Mówię pięknie i poprawnie” -porozumiewanie się w języku ojczystym</a:t>
            </a:r>
          </a:p>
          <a:p>
            <a:pPr lvl="0"/>
            <a:r>
              <a:rPr lang="pl-PL" sz="2000" dirty="0"/>
              <a:t>„I </a:t>
            </a:r>
            <a:r>
              <a:rPr lang="pl-PL" sz="2000" dirty="0" err="1"/>
              <a:t>am</a:t>
            </a:r>
            <a:r>
              <a:rPr lang="pl-PL" sz="2000" dirty="0"/>
              <a:t> a person of the </a:t>
            </a:r>
            <a:r>
              <a:rPr lang="pl-PL" sz="2000" dirty="0" err="1"/>
              <a:t>world</a:t>
            </a:r>
            <a:r>
              <a:rPr lang="pl-PL" sz="2000" dirty="0"/>
              <a:t>”  - porozumiewanie się w językach obcych </a:t>
            </a:r>
          </a:p>
          <a:p>
            <a:pPr lvl="0"/>
            <a:r>
              <a:rPr lang="pl-PL" sz="2000" dirty="0"/>
              <a:t> „Lubię myśleć!”  - kompetencje matematyczne, podstawowe kompetencje naukowo-techniczne i kompetencje informatyczne</a:t>
            </a:r>
          </a:p>
          <a:p>
            <a:pPr lvl="0"/>
            <a:r>
              <a:rPr lang="pl-PL" sz="2000" dirty="0"/>
              <a:t>„Uczę się i umiem”  -umiejętność uczenia się</a:t>
            </a:r>
          </a:p>
          <a:p>
            <a:pPr lvl="0"/>
            <a:r>
              <a:rPr lang="pl-PL" sz="2000" dirty="0"/>
              <a:t>„Poznaję  i rozumiem innych” -  kompetencje społeczne i obywatelskie</a:t>
            </a:r>
          </a:p>
          <a:p>
            <a:pPr lvl="0"/>
            <a:r>
              <a:rPr lang="pl-PL" sz="2000" dirty="0"/>
              <a:t> „Mam pomysł! Zrobię to!” - inicjatywność i przedsiębiorczość</a:t>
            </a:r>
          </a:p>
          <a:p>
            <a:pPr lvl="0"/>
            <a:r>
              <a:rPr lang="pl-PL" sz="2000" dirty="0"/>
              <a:t>„Podziwiam i tworzę” świadomość i ekspresja kulturalna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7949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zawartości 5">
            <a:extLst>
              <a:ext uri="{FF2B5EF4-FFF2-40B4-BE49-F238E27FC236}">
                <a16:creationId xmlns:a16="http://schemas.microsoft.com/office/drawing/2014/main" xmlns="" id="{917B19F2-B771-4D9B-AC4A-5349671FA4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530000"/>
              </p:ext>
            </p:extLst>
          </p:nvPr>
        </p:nvGraphicFramePr>
        <p:xfrm>
          <a:off x="539552" y="2132856"/>
          <a:ext cx="7786687" cy="47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ytuł 3">
            <a:extLst>
              <a:ext uri="{FF2B5EF4-FFF2-40B4-BE49-F238E27FC236}">
                <a16:creationId xmlns:a16="http://schemas.microsoft.com/office/drawing/2014/main" xmlns="" id="{817943FB-FC94-493B-A54C-7AEE742CE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60648"/>
            <a:ext cx="7786687" cy="1008062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  <a:t>KOMPETENCJE MATEMATYCZNE </a:t>
            </a:r>
            <a:b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</a:br>
            <a: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  <a:t>I PODSTAWOWE KOMPETENCJE NAUKOWO - TECHNICZNE</a:t>
            </a:r>
            <a:b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</a:b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708920"/>
            <a:ext cx="7279582" cy="275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86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xmlns="" id="{28DC21D6-2B5A-4A01-A78C-56E1A58A82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7321457"/>
              </p:ext>
            </p:extLst>
          </p:nvPr>
        </p:nvGraphicFramePr>
        <p:xfrm>
          <a:off x="611188" y="1124744"/>
          <a:ext cx="7786687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404813"/>
            <a:ext cx="8424935" cy="1008062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029C56"/>
                </a:solidFill>
                <a:latin typeface="Calibri" panose="020F0502020204030204" pitchFamily="34" charset="0"/>
              </a:rPr>
              <a:t>Wiedza – umiejętności – postawy </a:t>
            </a:r>
          </a:p>
        </p:txBody>
      </p:sp>
    </p:spTree>
    <p:extLst>
      <p:ext uri="{BB962C8B-B14F-4D97-AF65-F5344CB8AC3E}">
        <p14:creationId xmlns:p14="http://schemas.microsoft.com/office/powerpoint/2010/main" val="226106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zawartości 5">
            <a:extLst>
              <a:ext uri="{FF2B5EF4-FFF2-40B4-BE49-F238E27FC236}">
                <a16:creationId xmlns:a16="http://schemas.microsoft.com/office/drawing/2014/main" xmlns="" id="{917B19F2-B771-4D9B-AC4A-5349671FA4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0822431"/>
              </p:ext>
            </p:extLst>
          </p:nvPr>
        </p:nvGraphicFramePr>
        <p:xfrm>
          <a:off x="611560" y="4553744"/>
          <a:ext cx="7786687" cy="47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ytuł 3">
            <a:extLst>
              <a:ext uri="{FF2B5EF4-FFF2-40B4-BE49-F238E27FC236}">
                <a16:creationId xmlns:a16="http://schemas.microsoft.com/office/drawing/2014/main" xmlns="" id="{817943FB-FC94-493B-A54C-7AEE742CE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60648"/>
            <a:ext cx="7786687" cy="1008062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  <a:t>KOMPETENCJE INFORMATYCZNE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40768"/>
            <a:ext cx="6276379" cy="417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6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xmlns="" id="{28DC21D6-2B5A-4A01-A78C-56E1A58A82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4249504"/>
              </p:ext>
            </p:extLst>
          </p:nvPr>
        </p:nvGraphicFramePr>
        <p:xfrm>
          <a:off x="611188" y="1124744"/>
          <a:ext cx="7786687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07504" y="404813"/>
            <a:ext cx="8352927" cy="1008062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029C56"/>
                </a:solidFill>
                <a:latin typeface="Calibri" panose="020F0502020204030204" pitchFamily="34" charset="0"/>
              </a:rPr>
              <a:t>Wiedza – umiejętności – postawy </a:t>
            </a:r>
          </a:p>
        </p:txBody>
      </p:sp>
    </p:spTree>
    <p:extLst>
      <p:ext uri="{BB962C8B-B14F-4D97-AF65-F5344CB8AC3E}">
        <p14:creationId xmlns:p14="http://schemas.microsoft.com/office/powerpoint/2010/main" val="69417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ytuł 1"/>
          <p:cNvSpPr>
            <a:spLocks noGrp="1"/>
          </p:cNvSpPr>
          <p:nvPr>
            <p:ph type="title"/>
          </p:nvPr>
        </p:nvSpPr>
        <p:spPr>
          <a:xfrm>
            <a:off x="755651" y="404813"/>
            <a:ext cx="7848797" cy="1008062"/>
          </a:xfrm>
        </p:spPr>
        <p:txBody>
          <a:bodyPr/>
          <a:lstStyle/>
          <a:p>
            <a:r>
              <a:rPr lang="pl-PL" altLang="pl-PL" b="1" dirty="0" err="1" smtClean="0"/>
              <a:t>Cyberdzieciaki</a:t>
            </a:r>
            <a:endParaRPr lang="pl-PL" altLang="pl-PL" b="1" dirty="0" smtClean="0"/>
          </a:p>
        </p:txBody>
      </p:sp>
      <p:sp>
        <p:nvSpPr>
          <p:cNvPr id="8195" name="Symbol zastępczy zawartości 2"/>
          <p:cNvSpPr>
            <a:spLocks noGrp="1"/>
          </p:cNvSpPr>
          <p:nvPr>
            <p:ph idx="1"/>
          </p:nvPr>
        </p:nvSpPr>
        <p:spPr>
          <a:xfrm>
            <a:off x="251520" y="1124744"/>
            <a:ext cx="8146355" cy="4642644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pl-PL" altLang="pl-PL" dirty="0" smtClean="0"/>
              <a:t> </a:t>
            </a:r>
            <a:endParaRPr lang="pl-PL" altLang="pl-PL" dirty="0" smtClean="0"/>
          </a:p>
          <a:p>
            <a:pPr marL="0" indent="0">
              <a:buFont typeface="Wingdings" panose="05000000000000000000" pitchFamily="2" charset="2"/>
              <a:buNone/>
            </a:pPr>
            <a:endParaRPr lang="pl-PL" altLang="pl-PL" dirty="0" smtClean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52796"/>
            <a:ext cx="6624228" cy="4416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539552" y="836712"/>
            <a:ext cx="4752528" cy="507355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pl-PL" dirty="0"/>
              <a:t>Według badań </a:t>
            </a:r>
            <a:r>
              <a:rPr lang="pl-PL" b="1" dirty="0"/>
              <a:t>ponad 40 proc. rocznych i dwuletnich dzieci </a:t>
            </a:r>
            <a:endParaRPr lang="pl-PL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pl-PL" b="1" dirty="0" smtClean="0"/>
              <a:t>w </a:t>
            </a:r>
            <a:r>
              <a:rPr lang="pl-PL" b="1" dirty="0"/>
              <a:t>Polsce korzysta z tabletów lub smartfonów</a:t>
            </a:r>
            <a:r>
              <a:rPr lang="pl-PL" dirty="0"/>
              <a:t>, wśród nich niemal co trzecie używa urządzeń mobilnych codziennie lub prawie codziennie. </a:t>
            </a:r>
            <a:r>
              <a:rPr lang="pl-PL" b="1" dirty="0"/>
              <a:t>Ponad 80 procent rodziców udostępnia korzystanie ze smartfonów lub tabletów dzieciom poniżej 6. roku życia</a:t>
            </a:r>
            <a:r>
              <a:rPr lang="pl-PL" dirty="0"/>
              <a:t>. </a:t>
            </a:r>
            <a:br>
              <a:rPr lang="pl-PL" dirty="0"/>
            </a:b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Tabletowi rodzice</a:t>
            </a:r>
            <a:endParaRPr lang="pl-PL" b="1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468487"/>
            <a:ext cx="54006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6312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611559" y="980727"/>
            <a:ext cx="7786317" cy="492953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pl-PL" dirty="0"/>
              <a:t>Aż 60 proc. rodziców robi to po to, żeby zająć się swoimi sprawami albo mieć chwilę dla siebie, nie bez przyczyny smartfon nazwano </a:t>
            </a:r>
            <a:r>
              <a:rPr lang="pl-PL" b="1" dirty="0"/>
              <a:t>"smoczkiem XXI wieku</a:t>
            </a:r>
            <a:r>
              <a:rPr lang="pl-PL" b="1" dirty="0" smtClean="0"/>
              <a:t>"</a:t>
            </a:r>
            <a:r>
              <a:rPr lang="pl-PL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pl-PL" dirty="0" smtClean="0"/>
              <a:t> </a:t>
            </a:r>
            <a:r>
              <a:rPr lang="pl-PL" dirty="0"/>
              <a:t>Co czwarty rodzic za pomocą urządzenia mobilnego "karmi dziecko" - chce, aby dziecko zjadło posiłek, więc włącza mu bajkę. Tymczasem maluch jest przez to narażony na zaburzenia łaknienia. </a:t>
            </a: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335804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611189" y="476672"/>
            <a:ext cx="7786687" cy="5433591"/>
          </a:xfrm>
        </p:spPr>
        <p:txBody>
          <a:bodyPr/>
          <a:lstStyle/>
          <a:p>
            <a:r>
              <a:rPr lang="pl-PL" dirty="0"/>
              <a:t>Z kolei 18 proc. rodziców traktuje tablet lub inny sprzęt tego typu jako usypiacz i kołysankę w jednym. Jednak niebieskie światło monitora pobudza a nie uspokaja dzieci. 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726" y="2122031"/>
            <a:ext cx="57150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201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zawartości 5">
            <a:extLst>
              <a:ext uri="{FF2B5EF4-FFF2-40B4-BE49-F238E27FC236}">
                <a16:creationId xmlns:a16="http://schemas.microsoft.com/office/drawing/2014/main" xmlns="" id="{917B19F2-B771-4D9B-AC4A-5349671FA4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9717302"/>
              </p:ext>
            </p:extLst>
          </p:nvPr>
        </p:nvGraphicFramePr>
        <p:xfrm>
          <a:off x="611560" y="1628800"/>
          <a:ext cx="7786687" cy="47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ytuł 3">
            <a:extLst>
              <a:ext uri="{FF2B5EF4-FFF2-40B4-BE49-F238E27FC236}">
                <a16:creationId xmlns:a16="http://schemas.microsoft.com/office/drawing/2014/main" xmlns="" id="{817943FB-FC94-493B-A54C-7AEE742CE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60648"/>
            <a:ext cx="7786687" cy="1008062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  <a:t>UMIEJĘTNOŚĆ UCZENIA SIĘ</a:t>
            </a:r>
            <a:endParaRPr lang="pl-PL" dirty="0"/>
          </a:p>
        </p:txBody>
      </p:sp>
      <p:sp>
        <p:nvSpPr>
          <p:cNvPr id="2" name="AutoShape 2" descr="Znalezione obrazy dla zapytania umiejętności uczenia się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1412776"/>
            <a:ext cx="8460432" cy="423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6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xmlns="" id="{28DC21D6-2B5A-4A01-A78C-56E1A58A82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9429868"/>
              </p:ext>
            </p:extLst>
          </p:nvPr>
        </p:nvGraphicFramePr>
        <p:xfrm>
          <a:off x="611188" y="1700213"/>
          <a:ext cx="7786687" cy="421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-36512" y="404813"/>
            <a:ext cx="8568951" cy="1008062"/>
          </a:xfrm>
        </p:spPr>
        <p:txBody>
          <a:bodyPr/>
          <a:lstStyle/>
          <a:p>
            <a:pPr algn="ctr"/>
            <a:r>
              <a:rPr lang="pl-PL" sz="4000" dirty="0" smtClean="0">
                <a:solidFill>
                  <a:srgbClr val="029C56"/>
                </a:solidFill>
                <a:latin typeface="Calibri" panose="020F0502020204030204" pitchFamily="34" charset="0"/>
              </a:rPr>
              <a:t>	Wiedza </a:t>
            </a:r>
            <a:r>
              <a:rPr lang="pl-PL" sz="4000" dirty="0">
                <a:solidFill>
                  <a:srgbClr val="029C56"/>
                </a:solidFill>
                <a:latin typeface="Calibri" panose="020F0502020204030204" pitchFamily="34" charset="0"/>
              </a:rPr>
              <a:t>– umiejętności – postawy </a:t>
            </a:r>
          </a:p>
        </p:txBody>
      </p:sp>
    </p:spTree>
    <p:extLst>
      <p:ext uri="{BB962C8B-B14F-4D97-AF65-F5344CB8AC3E}">
        <p14:creationId xmlns:p14="http://schemas.microsoft.com/office/powerpoint/2010/main" val="125412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>
            <a:extLst>
              <a:ext uri="{FF2B5EF4-FFF2-40B4-BE49-F238E27FC236}">
                <a16:creationId xmlns:a16="http://schemas.microsoft.com/office/drawing/2014/main" xmlns="" id="{817943FB-FC94-493B-A54C-7AEE742CE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651" y="404813"/>
            <a:ext cx="7776789" cy="3672260"/>
          </a:xfrm>
        </p:spPr>
        <p:txBody>
          <a:bodyPr/>
          <a:lstStyle/>
          <a:p>
            <a:pPr algn="ctr"/>
            <a:r>
              <a:rPr lang="pl-PL" sz="6000" dirty="0">
                <a:solidFill>
                  <a:srgbClr val="7030A0"/>
                </a:solidFill>
              </a:rPr>
              <a:t>Tło i cele </a:t>
            </a:r>
            <a:br>
              <a:rPr lang="pl-PL" sz="6000" dirty="0">
                <a:solidFill>
                  <a:srgbClr val="7030A0"/>
                </a:solidFill>
              </a:rPr>
            </a:br>
            <a:r>
              <a:rPr lang="pl-PL" sz="6000" dirty="0">
                <a:solidFill>
                  <a:srgbClr val="7030A0"/>
                </a:solidFill>
              </a:rPr>
              <a:t>kompetencji kluczowych w uczeniu się przez całe życie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5B570CC5-CCBC-4D9C-8C4E-4DF9081F4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149080"/>
            <a:ext cx="792088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61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zawartości 5">
            <a:extLst>
              <a:ext uri="{FF2B5EF4-FFF2-40B4-BE49-F238E27FC236}">
                <a16:creationId xmlns:a16="http://schemas.microsoft.com/office/drawing/2014/main" xmlns="" id="{917B19F2-B771-4D9B-AC4A-5349671FA4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7650048"/>
              </p:ext>
            </p:extLst>
          </p:nvPr>
        </p:nvGraphicFramePr>
        <p:xfrm>
          <a:off x="611560" y="1412776"/>
          <a:ext cx="7786687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ytuł 3">
            <a:extLst>
              <a:ext uri="{FF2B5EF4-FFF2-40B4-BE49-F238E27FC236}">
                <a16:creationId xmlns:a16="http://schemas.microsoft.com/office/drawing/2014/main" xmlns="" id="{817943FB-FC94-493B-A54C-7AEE742CE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60648"/>
            <a:ext cx="7786687" cy="1080120"/>
          </a:xfrm>
        </p:spPr>
        <p:txBody>
          <a:bodyPr/>
          <a:lstStyle/>
          <a:p>
            <a:pPr algn="ctr"/>
            <a:r>
              <a:rPr lang="pl-PL" sz="3600" dirty="0">
                <a:solidFill>
                  <a:srgbClr val="0D4C91"/>
                </a:solidFill>
                <a:latin typeface="Calibri" panose="020F0502020204030204" pitchFamily="34" charset="0"/>
              </a:rPr>
              <a:t>KOMPETENCJE SPOŁECZNE </a:t>
            </a:r>
            <a:br>
              <a:rPr lang="pl-PL" sz="3600" dirty="0">
                <a:solidFill>
                  <a:srgbClr val="0D4C91"/>
                </a:solidFill>
                <a:latin typeface="Calibri" panose="020F0502020204030204" pitchFamily="34" charset="0"/>
              </a:rPr>
            </a:br>
            <a:r>
              <a:rPr lang="pl-PL" sz="3600" dirty="0">
                <a:solidFill>
                  <a:srgbClr val="0D4C91"/>
                </a:solidFill>
                <a:latin typeface="Calibri" panose="020F0502020204030204" pitchFamily="34" charset="0"/>
              </a:rPr>
              <a:t>I OBYWATELSKIE</a:t>
            </a:r>
            <a:endParaRPr lang="pl-PL" sz="3600" dirty="0"/>
          </a:p>
        </p:txBody>
      </p:sp>
    </p:spTree>
    <p:extLst>
      <p:ext uri="{BB962C8B-B14F-4D97-AF65-F5344CB8AC3E}">
        <p14:creationId xmlns:p14="http://schemas.microsoft.com/office/powerpoint/2010/main" val="12855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extLst/>
        </p:spPr>
        <p:txBody>
          <a:bodyPr/>
          <a:lstStyle/>
          <a:p>
            <a:pPr>
              <a:defRPr/>
            </a:pPr>
            <a:r>
              <a:rPr lang="pl-PL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Flaga do… zjedzenia</a:t>
            </a:r>
            <a:r>
              <a:rPr lang="pl-PL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pl-PL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pl-PL" dirty="0"/>
          </a:p>
        </p:txBody>
      </p:sp>
      <p:sp>
        <p:nvSpPr>
          <p:cNvPr id="4608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46084" name="Picture 2" descr="http://www.eflagi.pl/img/image/pl%20srednia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3" y="1628775"/>
            <a:ext cx="5656262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pl-PL" b="1" smtClean="0"/>
              <a:t>Potrzebujemy…</a:t>
            </a:r>
          </a:p>
        </p:txBody>
      </p:sp>
      <p:sp>
        <p:nvSpPr>
          <p:cNvPr id="47107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47108" name="Picture 2" descr="http://www.dianagotuje.pl/wp-content/uploads/2012/07/galaret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860800"/>
            <a:ext cx="3794125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4" descr="http://wszystkiesmaki.pl/wp-content/uploads/2013/04/masterchef_bita_smieta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125538"/>
            <a:ext cx="3663950" cy="226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6" descr="http://www.hamlet.pl/images/tacka_prostokatna_14x25-fd54f68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73238"/>
            <a:ext cx="37433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981075" y="1006475"/>
            <a:ext cx="8162925" cy="898525"/>
          </a:xfrm>
        </p:spPr>
        <p:txBody>
          <a:bodyPr/>
          <a:lstStyle/>
          <a:p>
            <a:pPr eaLnBrk="1" hangingPunct="1"/>
            <a:r>
              <a:rPr lang="pl-PL" altLang="pl-PL" sz="4000" b="1" smtClean="0">
                <a:solidFill>
                  <a:srgbClr val="008000"/>
                </a:solidFill>
              </a:rPr>
              <a:t>„Stworzyć drzewo – być jednością”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pl-PL" altLang="pl-PL" b="1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pl-PL" altLang="pl-PL" b="1" smtClean="0"/>
              <a:t>Integracja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pl-PL" altLang="pl-PL" b="1" smtClean="0"/>
              <a:t>Poczucie wspólnoty, określanie wspólnych celów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117764" name="Picture 4" descr="C:\Documents and Settings\Beatka\Pulpit\Zdjecia na ppp 2\HPIM05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118788" name="Picture 4" descr="C:\Documents and Settings\Beatka\Pulpit\Zdjecia na ppp 2\HPIM05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981075" y="1006475"/>
            <a:ext cx="8162925" cy="641350"/>
          </a:xfrm>
        </p:spPr>
        <p:txBody>
          <a:bodyPr/>
          <a:lstStyle/>
          <a:p>
            <a:pPr eaLnBrk="1" hangingPunct="1"/>
            <a:r>
              <a:rPr lang="pl-PL" altLang="pl-PL" sz="3600" b="1" smtClean="0">
                <a:solidFill>
                  <a:srgbClr val="008000"/>
                </a:solidFill>
              </a:rPr>
              <a:t>„Droga kamienista, droga ukwiecona”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pl-PL" altLang="pl-PL" sz="3600" b="1" smtClean="0"/>
              <a:t>	Internalizowanie norm postępowania, uczenie się wypowiadania komunikatów pozytywnych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121860" name="Picture 4" descr="C:\Documents and Settings\Beatka\Pulpit\Zdjecia na ppp 2\HPIM05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122884" name="Picture 4" descr="C:\Documents and Settings\Beatka\Pulpit\Zdjecia na ppp 2\HPIM05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123908" name="Picture 4" descr="C:\Documents and Settings\Beatka\Pulpit\Zdjecia na ppp 2\HPIM05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323528" y="1484784"/>
            <a:ext cx="8424936" cy="5184576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Clr>
                <a:srgbClr val="0D4C91"/>
              </a:buClr>
              <a:buNone/>
            </a:pPr>
            <a:r>
              <a:rPr lang="pl-PL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„Każdy obywatel będzie potrzebował szerokiego wachlarza kompetencji kluczowych, by łatwo przystosować się do szybko zmieniającego się świata, w którym zachodzą rozliczne wzajemne powiązania. Edukacja w swym podwójnym – społecznym i ekonomicznym – wymiarze ma do odegrania zasadniczą rolę polegającą na zapewnieniu nabycia przez obywateli Europy kompetencji kluczowych koniecznych, aby umożliwić im elastyczne dostosowywanie się do takich zmian…”</a:t>
            </a: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11189" y="404813"/>
            <a:ext cx="7786687" cy="1008062"/>
          </a:xfrm>
        </p:spPr>
        <p:txBody>
          <a:bodyPr/>
          <a:lstStyle/>
          <a:p>
            <a:pPr algn="ctr"/>
            <a:r>
              <a:rPr lang="pl-PL" dirty="0">
                <a:solidFill>
                  <a:srgbClr val="0D4C91"/>
                </a:solidFill>
                <a:latin typeface="Calibri" panose="020F0502020204030204" pitchFamily="34" charset="0"/>
              </a:rPr>
              <a:t>Zalecenia Parlamentu Europejskiego i Rady</a:t>
            </a:r>
            <a:br>
              <a:rPr lang="pl-PL" dirty="0">
                <a:solidFill>
                  <a:srgbClr val="0D4C91"/>
                </a:solidFill>
                <a:latin typeface="Calibri" panose="020F0502020204030204" pitchFamily="34" charset="0"/>
              </a:rPr>
            </a:br>
            <a:r>
              <a:rPr lang="pl-PL" dirty="0">
                <a:solidFill>
                  <a:srgbClr val="0D4C91"/>
                </a:solidFill>
                <a:latin typeface="Calibri" panose="020F0502020204030204" pitchFamily="34" charset="0"/>
              </a:rPr>
              <a:t>/</a:t>
            </a:r>
            <a:r>
              <a:rPr lang="pl-PL" dirty="0" err="1">
                <a:solidFill>
                  <a:srgbClr val="0D4C91"/>
                </a:solidFill>
                <a:latin typeface="Calibri" panose="020F0502020204030204" pitchFamily="34" charset="0"/>
              </a:rPr>
              <a:t>Dz.U.L</a:t>
            </a:r>
            <a:r>
              <a:rPr lang="pl-PL" dirty="0">
                <a:solidFill>
                  <a:srgbClr val="0D4C91"/>
                </a:solidFill>
                <a:latin typeface="Calibri" panose="020F0502020204030204" pitchFamily="34" charset="0"/>
              </a:rPr>
              <a:t> 394 z 30.12.2006/</a:t>
            </a:r>
          </a:p>
        </p:txBody>
      </p:sp>
    </p:spTree>
    <p:extLst>
      <p:ext uri="{BB962C8B-B14F-4D97-AF65-F5344CB8AC3E}">
        <p14:creationId xmlns:p14="http://schemas.microsoft.com/office/powerpoint/2010/main" val="235907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l-PL" b="1" dirty="0"/>
              <a:t>INNOWACJA WYCHOWAWCZA </a:t>
            </a:r>
            <a:endParaRPr lang="pl-PL" dirty="0"/>
          </a:p>
          <a:p>
            <a:pPr marL="0" indent="0" algn="ctr">
              <a:buNone/>
            </a:pPr>
            <a:r>
              <a:rPr lang="pl-PL" b="1" dirty="0" smtClean="0"/>
              <a:t>w </a:t>
            </a:r>
            <a:r>
              <a:rPr lang="pl-PL" b="1" dirty="0"/>
              <a:t>Przedszkolu nr……… w </a:t>
            </a:r>
            <a:r>
              <a:rPr lang="pl-PL" b="1" dirty="0" smtClean="0"/>
              <a:t>Warszawie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r>
              <a:rPr lang="pl-PL" dirty="0" smtClean="0"/>
              <a:t>„ </a:t>
            </a:r>
            <a:r>
              <a:rPr lang="pl-PL" dirty="0"/>
              <a:t>JĘZYK GIĘTKI I WIELKIE SERCE CZYLI ŻYRAFA UCZY WŁAŚCIWEJ KOMUNIKACJI  </a:t>
            </a:r>
            <a:r>
              <a:rPr lang="pl-PL" dirty="0" smtClean="0"/>
              <a:t>I  </a:t>
            </a:r>
            <a:r>
              <a:rPr lang="pl-PL" dirty="0"/>
              <a:t>POROZUMIEWANIA SIĘ”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Przykład innowacji wychowawczej: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1656240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pl-PL" b="1" dirty="0"/>
              <a:t>Porozumienie bez Przemocy czyli – jak pisze Marshall Rosenberg – Porozumienie Współczujące, Porozumienie Serca, to sposób komunikowania się oparty na uczuciach i potrzebach.</a:t>
            </a:r>
            <a:r>
              <a:rPr lang="pl-PL" dirty="0"/>
              <a:t> To sposób mówienia i słuchania budujący prawdziwe, żywe, bliskie, pełne zrozumienia i akceptacji relacje. </a:t>
            </a: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UZASADNIENIE TEORETYCZNE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22331328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 Rosenberg wyróżnił dwa style porozumiewania się. Wybrał dwa zwierzęta symbolicznie oddające różne sposoby komunikacji. </a:t>
            </a:r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39489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683568" y="908720"/>
            <a:ext cx="7714308" cy="5001543"/>
          </a:xfrm>
        </p:spPr>
        <p:txBody>
          <a:bodyPr/>
          <a:lstStyle/>
          <a:p>
            <a:r>
              <a:rPr lang="pl-PL" dirty="0"/>
              <a:t>Rosenberg wyróżnił dwa style porozumiewania się. Wybrał dwa zwierzęta symbolicznie oddające różne sposoby komunikacji. 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Obraz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36912"/>
            <a:ext cx="3744416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22" r="197"/>
          <a:stretch/>
        </p:blipFill>
        <p:spPr bwMode="auto">
          <a:xfrm>
            <a:off x="5580112" y="2132856"/>
            <a:ext cx="2736304" cy="33123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849897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611560" y="476672"/>
            <a:ext cx="8352928" cy="5433591"/>
          </a:xfrm>
        </p:spPr>
        <p:txBody>
          <a:bodyPr/>
          <a:lstStyle/>
          <a:p>
            <a:r>
              <a:rPr lang="pl-PL" dirty="0"/>
              <a:t>SZAKAL oczekuje, że inni spełnią jego żądania. Nie respektuje prawa innych do samostanowienia. Generalizuje, uogólnia, rani. Za jego stwierdzeniami kryje się gotowy OSĄD czy OPINIA o ludziach. Szakal atakuje osobę, nie jej czyny.</a:t>
            </a:r>
          </a:p>
          <a:p>
            <a:r>
              <a:rPr lang="pl-PL" dirty="0"/>
              <a:t>ŻYRAFA jest przeciwieństwem szakala, symbolizuje szczerość, umiejętność słuchania, rozumienia punktu widzenia innych, przede wszystkim komunikowania się z innymi, bez oceniania.</a:t>
            </a:r>
            <a:br>
              <a:rPr lang="pl-PL" dirty="0"/>
            </a:br>
            <a:r>
              <a:rPr lang="pl-PL" dirty="0"/>
              <a:t>To właśnie żyrafę Rosenberg uczynił reprezentantką języka empatii.</a:t>
            </a:r>
            <a:br>
              <a:rPr lang="pl-PL" dirty="0"/>
            </a:br>
            <a:r>
              <a:rPr lang="pl-PL" dirty="0"/>
              <a:t>Żyrafa jest ssakiem lądowym, o największym sercu w porównaniu do masy ciała. Jej serce waży 13 kilogramów! Ma także najdłuższą szyję. </a:t>
            </a:r>
            <a:br>
              <a:rPr lang="pl-PL" dirty="0"/>
            </a:br>
            <a:r>
              <a:rPr lang="pl-PL" dirty="0"/>
              <a:t>Serce to uczucia, a długa szyja umożliwia dobry ogląd, czyli zdolność „widzenia dalej”.</a:t>
            </a:r>
            <a:br>
              <a:rPr lang="pl-PL" dirty="0"/>
            </a:br>
            <a:endParaRPr lang="pl-PL" dirty="0"/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706729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683568" y="980728"/>
            <a:ext cx="7714308" cy="4929535"/>
          </a:xfrm>
        </p:spPr>
        <p:txBody>
          <a:bodyPr/>
          <a:lstStyle/>
          <a:p>
            <a:r>
              <a:rPr lang="pl-PL" sz="2000" dirty="0"/>
              <a:t>Nabywanie umiejętności komunikacyjnych staje się coraz większym wyzwaniem cywilizacyjnym. Na całym świecie obserwuje się kryzys relacji i dominację komunikacji </a:t>
            </a:r>
            <a:r>
              <a:rPr lang="pl-PL" sz="2000" dirty="0" err="1"/>
              <a:t>przemocowej</a:t>
            </a:r>
            <a:r>
              <a:rPr lang="pl-PL" sz="2000" dirty="0"/>
              <a:t>. (M. Rosenberg). Środowisko edukacyjne powinno od najwcześniejszych lat promować i utrwalać komunikację pozytywną, opartą na budowaniu empatii. Już małe dzieci powtarzają zasłyszane słowa, które zawierają ironię, wrogość, opór. </a:t>
            </a:r>
          </a:p>
          <a:p>
            <a:r>
              <a:rPr lang="pl-PL" sz="2000" dirty="0"/>
              <a:t>Również wśród naszych wychowanków zaobserwowaliśmy przejawy nieprawidłowej komunikacji, zwłaszcza w formie wygłaszania przez dzieci nieprzyjemnych uwag, krytykowania, wyśmiewania czy obrażania innych.</a:t>
            </a:r>
          </a:p>
          <a:p>
            <a:r>
              <a:rPr lang="pl-PL" sz="2000" dirty="0"/>
              <a:t>Dlatego będziemy wprowadzać ideę PBP – porozumienie bez przemocy w codziennej pracy z dziećmi, wzmacniając komunikację pozytywną – w formie języka Żyrafy. 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755651" y="404813"/>
            <a:ext cx="8208837" cy="1008062"/>
          </a:xfrm>
        </p:spPr>
        <p:txBody>
          <a:bodyPr/>
          <a:lstStyle/>
          <a:p>
            <a:r>
              <a:rPr lang="pl-PL" b="1" dirty="0"/>
              <a:t>UZASADNIENIE – DIAGNOZA POTRZEB</a:t>
            </a:r>
            <a:r>
              <a:rPr lang="pl-PL" dirty="0"/>
              <a:t/>
            </a:r>
            <a:br>
              <a:rPr lang="pl-PL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574674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zawartości 5">
            <a:extLst>
              <a:ext uri="{FF2B5EF4-FFF2-40B4-BE49-F238E27FC236}">
                <a16:creationId xmlns:a16="http://schemas.microsoft.com/office/drawing/2014/main" xmlns="" id="{917B19F2-B771-4D9B-AC4A-5349671FA4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548349"/>
              </p:ext>
            </p:extLst>
          </p:nvPr>
        </p:nvGraphicFramePr>
        <p:xfrm>
          <a:off x="611560" y="1628800"/>
          <a:ext cx="7786687" cy="47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ytuł 3">
            <a:extLst>
              <a:ext uri="{FF2B5EF4-FFF2-40B4-BE49-F238E27FC236}">
                <a16:creationId xmlns:a16="http://schemas.microsoft.com/office/drawing/2014/main" xmlns="" id="{817943FB-FC94-493B-A54C-7AEE742CE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60648"/>
            <a:ext cx="7786687" cy="1224136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  <a:t>INICJATYWNOŚĆ </a:t>
            </a:r>
            <a:b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</a:br>
            <a: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  <a:t>I PRZEDSIĘBIORCZOŚĆ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149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xmlns="" id="{28DC21D6-2B5A-4A01-A78C-56E1A58A82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2945523"/>
              </p:ext>
            </p:extLst>
          </p:nvPr>
        </p:nvGraphicFramePr>
        <p:xfrm>
          <a:off x="611188" y="1052736"/>
          <a:ext cx="7786687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251520" y="404813"/>
            <a:ext cx="8928991" cy="1008062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029C56"/>
                </a:solidFill>
                <a:latin typeface="Calibri" panose="020F0502020204030204" pitchFamily="34" charset="0"/>
              </a:rPr>
              <a:t>Wiedza – umiejętności – postawy </a:t>
            </a:r>
          </a:p>
        </p:txBody>
      </p:sp>
    </p:spTree>
    <p:extLst>
      <p:ext uri="{BB962C8B-B14F-4D97-AF65-F5344CB8AC3E}">
        <p14:creationId xmlns:p14="http://schemas.microsoft.com/office/powerpoint/2010/main" val="175094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l-PL" b="1" dirty="0" smtClean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BUDOWANIE DOMU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pl-PL" altLang="pl-PL" smtClean="0"/>
              <a:t>		Twórczemu myśleniu sprzyjają „duże gabaryty”: przestrzeń, rozmach w działaniu, duże pudła, rozkładane na podłodze folie, materiały, papier co najmniej wielkości A1….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Obraz 0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150"/>
            <a:ext cx="9144000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6696958" cy="3930816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755651" y="404813"/>
            <a:ext cx="7920805" cy="1008062"/>
          </a:xfrm>
        </p:spPr>
        <p:txBody>
          <a:bodyPr/>
          <a:lstStyle/>
          <a:p>
            <a:r>
              <a:rPr lang="pl-PL" sz="4000" b="1" dirty="0" smtClean="0"/>
              <a:t>Kompetencje kluczowe  </a:t>
            </a:r>
            <a:endParaRPr lang="pl-PL" sz="4000" b="1" dirty="0"/>
          </a:p>
        </p:txBody>
      </p:sp>
    </p:spTree>
    <p:extLst>
      <p:ext uri="{BB962C8B-B14F-4D97-AF65-F5344CB8AC3E}">
        <p14:creationId xmlns:p14="http://schemas.microsoft.com/office/powerpoint/2010/main" val="390648763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Obraz 0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Obraz 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Obraz 0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Obraz 0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0"/>
            <a:ext cx="502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l-PL" altLang="pl-PL" smtClean="0"/>
              <a:t>Nasze miasto…</a:t>
            </a:r>
          </a:p>
          <a:p>
            <a:pPr eaLnBrk="1" hangingPunct="1">
              <a:buFontTx/>
              <a:buNone/>
            </a:pPr>
            <a:endParaRPr lang="pl-PL" altLang="pl-PL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94212" name="Picture 4" descr="HPIM24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686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95236" name="Picture 4" descr="HPIM24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"/>
            <a:ext cx="79248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 noChangeArrowheads="1"/>
          </p:cNvSpPr>
          <p:nvPr>
            <p:ph type="title"/>
          </p:nvPr>
        </p:nvSpPr>
        <p:spPr>
          <a:xfrm>
            <a:off x="755650" y="404813"/>
            <a:ext cx="8137525" cy="1008062"/>
          </a:xfrm>
        </p:spPr>
        <p:txBody>
          <a:bodyPr/>
          <a:lstStyle/>
          <a:p>
            <a:pPr>
              <a:defRPr/>
            </a:pPr>
            <a:r>
              <a:rPr lang="pl-PL" altLang="pl-PL" sz="3150" b="1" smtClean="0"/>
              <a:t>Słodkie obrazki na Dzień Matki</a:t>
            </a:r>
          </a:p>
        </p:txBody>
      </p:sp>
      <p:pic>
        <p:nvPicPr>
          <p:cNvPr id="96259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00388" y="1700213"/>
            <a:ext cx="2806700" cy="4210050"/>
          </a:xfr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9830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7788" y="1700213"/>
            <a:ext cx="6315075" cy="4210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100355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7788" y="1700213"/>
            <a:ext cx="6315075" cy="4210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6214156"/>
              </p:ext>
            </p:extLst>
          </p:nvPr>
        </p:nvGraphicFramePr>
        <p:xfrm>
          <a:off x="1835696" y="476672"/>
          <a:ext cx="5472608" cy="5433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Prostokąt zaokrąglony 4"/>
          <p:cNvSpPr/>
          <p:nvPr/>
        </p:nvSpPr>
        <p:spPr>
          <a:xfrm>
            <a:off x="2915816" y="2653407"/>
            <a:ext cx="1584176" cy="50405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900" b="1" dirty="0"/>
              <a:t>wymagania ogólne – cele kształcenia</a:t>
            </a:r>
          </a:p>
          <a:p>
            <a:pPr algn="ctr"/>
            <a:endParaRPr lang="pl-PL" sz="900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 </a:t>
            </a:r>
            <a:endParaRPr lang="pl-PL" dirty="0"/>
          </a:p>
        </p:txBody>
      </p:sp>
      <p:sp>
        <p:nvSpPr>
          <p:cNvPr id="6" name="Prostokąt zaokrąglony 5"/>
          <p:cNvSpPr/>
          <p:nvPr/>
        </p:nvSpPr>
        <p:spPr>
          <a:xfrm>
            <a:off x="4644008" y="2653407"/>
            <a:ext cx="1728192" cy="504056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900" b="1" dirty="0"/>
              <a:t>wymagania szczegółowe – treści kształcenia</a:t>
            </a:r>
          </a:p>
          <a:p>
            <a:pPr algn="ctr"/>
            <a:endParaRPr lang="pl-PL" sz="900" dirty="0"/>
          </a:p>
        </p:txBody>
      </p:sp>
      <p:sp>
        <p:nvSpPr>
          <p:cNvPr id="2" name="Prostokąt z rogami zaokrąglonymi po przekątnej 1"/>
          <p:cNvSpPr/>
          <p:nvPr/>
        </p:nvSpPr>
        <p:spPr>
          <a:xfrm>
            <a:off x="899592" y="3284984"/>
            <a:ext cx="7848797" cy="117746"/>
          </a:xfrm>
          <a:prstGeom prst="round2DiagRect">
            <a:avLst/>
          </a:prstGeom>
          <a:solidFill>
            <a:srgbClr val="0E5E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rążkowana strzałka w prawo 7"/>
          <p:cNvSpPr/>
          <p:nvPr/>
        </p:nvSpPr>
        <p:spPr>
          <a:xfrm>
            <a:off x="467544" y="1658105"/>
            <a:ext cx="1728192" cy="11327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/>
              <a:t>Baza</a:t>
            </a:r>
          </a:p>
          <a:p>
            <a:pPr algn="ctr"/>
            <a:r>
              <a:rPr lang="pl-PL" sz="1400" b="1" dirty="0" smtClean="0"/>
              <a:t>teoretyczna</a:t>
            </a:r>
            <a:endParaRPr lang="pl-PL" sz="1400" b="1" dirty="0"/>
          </a:p>
        </p:txBody>
      </p:sp>
      <p:sp>
        <p:nvSpPr>
          <p:cNvPr id="9" name="Prążkowana strzałka w prawo 8"/>
          <p:cNvSpPr/>
          <p:nvPr/>
        </p:nvSpPr>
        <p:spPr>
          <a:xfrm>
            <a:off x="467544" y="3717032"/>
            <a:ext cx="1728192" cy="11327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N</a:t>
            </a:r>
            <a:r>
              <a:rPr lang="pl-PL" sz="1600" b="1" dirty="0" smtClean="0"/>
              <a:t>arzędzia</a:t>
            </a:r>
            <a:endParaRPr lang="pl-PL" sz="1600" b="1" dirty="0"/>
          </a:p>
        </p:txBody>
      </p:sp>
    </p:spTree>
    <p:extLst>
      <p:ext uri="{BB962C8B-B14F-4D97-AF65-F5344CB8AC3E}">
        <p14:creationId xmlns:p14="http://schemas.microsoft.com/office/powerpoint/2010/main" val="217554396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10240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7788" y="1700213"/>
            <a:ext cx="6315075" cy="4210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10342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7788" y="1700213"/>
            <a:ext cx="6315075" cy="4210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10445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7788" y="1700213"/>
            <a:ext cx="6315075" cy="4210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106499" name="Content Placeholder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" t="19032" r="28500" b="-3284"/>
          <a:stretch>
            <a:fillRect/>
          </a:stretch>
        </p:blipFill>
        <p:spPr>
          <a:xfrm>
            <a:off x="1258888" y="1116013"/>
            <a:ext cx="6192837" cy="5080000"/>
          </a:xfr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107523" name="Content Placeholder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7788" y="1700213"/>
            <a:ext cx="6315075" cy="4210050"/>
          </a:xfr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108547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7788" y="1700213"/>
            <a:ext cx="6315075" cy="4210050"/>
          </a:xfr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109571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7788" y="1700213"/>
            <a:ext cx="6315075" cy="4210050"/>
          </a:xfr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zawartości 5">
            <a:extLst>
              <a:ext uri="{FF2B5EF4-FFF2-40B4-BE49-F238E27FC236}">
                <a16:creationId xmlns:a16="http://schemas.microsoft.com/office/drawing/2014/main" xmlns="" id="{917B19F2-B771-4D9B-AC4A-5349671FA4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6419379"/>
              </p:ext>
            </p:extLst>
          </p:nvPr>
        </p:nvGraphicFramePr>
        <p:xfrm>
          <a:off x="395537" y="1844824"/>
          <a:ext cx="7704856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ytuł 3">
            <a:extLst>
              <a:ext uri="{FF2B5EF4-FFF2-40B4-BE49-F238E27FC236}">
                <a16:creationId xmlns:a16="http://schemas.microsoft.com/office/drawing/2014/main" xmlns="" id="{817943FB-FC94-493B-A54C-7AEE742CE3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260648"/>
            <a:ext cx="7786687" cy="1224136"/>
          </a:xfrm>
        </p:spPr>
        <p:txBody>
          <a:bodyPr/>
          <a:lstStyle/>
          <a:p>
            <a:pPr algn="ctr"/>
            <a: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  <a:t>ŚWIADOMOŚĆ I EKSPRESJA KULTURALNA</a:t>
            </a:r>
            <a:br>
              <a:rPr lang="pl-PL" sz="4000" dirty="0">
                <a:solidFill>
                  <a:srgbClr val="0D4C91"/>
                </a:solidFill>
                <a:latin typeface="Calibri" panose="020F0502020204030204" pitchFamily="34" charset="0"/>
              </a:rPr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9556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928688"/>
            <a:ext cx="7772400" cy="1052512"/>
          </a:xfrm>
        </p:spPr>
        <p:txBody>
          <a:bodyPr/>
          <a:lstStyle/>
          <a:p>
            <a:pPr eaLnBrk="1" hangingPunct="1"/>
            <a:r>
              <a:rPr lang="pl-PL" altLang="pl-PL" sz="4000" b="1" smtClean="0">
                <a:solidFill>
                  <a:srgbClr val="008000"/>
                </a:solidFill>
              </a:rPr>
              <a:t>„</a:t>
            </a:r>
            <a:r>
              <a:rPr lang="pl-PL" altLang="pl-PL" sz="4000" b="1" smtClean="0">
                <a:solidFill>
                  <a:srgbClr val="008000"/>
                </a:solidFill>
                <a:cs typeface="Times New Roman" panose="02020603050405020304" pitchFamily="18" charset="0"/>
              </a:rPr>
              <a:t>Mój cie</a:t>
            </a:r>
            <a:r>
              <a:rPr lang="pl-PL" altLang="pl-PL" sz="4000" b="1" smtClean="0">
                <a:solidFill>
                  <a:srgbClr val="008000"/>
                </a:solidFill>
              </a:rPr>
              <a:t>ń</a:t>
            </a:r>
            <a:r>
              <a:rPr lang="pl-PL" altLang="pl-PL" sz="4000" b="1" smtClean="0">
                <a:solidFill>
                  <a:srgbClr val="008000"/>
                </a:solidFill>
                <a:cs typeface="Times New Roman" panose="02020603050405020304" pitchFamily="18" charset="0"/>
              </a:rPr>
              <a:t> unosi mnie ku sło</a:t>
            </a:r>
            <a:r>
              <a:rPr lang="pl-PL" altLang="pl-PL" sz="4000" b="1" smtClean="0">
                <a:solidFill>
                  <a:srgbClr val="008000"/>
                </a:solidFill>
              </a:rPr>
              <a:t>ń</a:t>
            </a:r>
            <a:r>
              <a:rPr lang="pl-PL" altLang="pl-PL" sz="4000" b="1" smtClean="0">
                <a:solidFill>
                  <a:srgbClr val="008000"/>
                </a:solidFill>
                <a:cs typeface="Times New Roman" panose="02020603050405020304" pitchFamily="18" charset="0"/>
              </a:rPr>
              <a:t>cu</a:t>
            </a:r>
            <a:r>
              <a:rPr lang="pl-PL" altLang="pl-PL" sz="4000" b="1" smtClean="0">
                <a:solidFill>
                  <a:srgbClr val="008000"/>
                </a:solidFill>
              </a:rPr>
              <a:t>”</a:t>
            </a:r>
            <a:r>
              <a:rPr lang="pl-PL" altLang="pl-PL" sz="4000" b="1" smtClean="0"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z="2800" b="1" smtClean="0"/>
          </a:p>
          <a:p>
            <a:pPr eaLnBrk="1" hangingPunct="1"/>
            <a:endParaRPr lang="pl-PL" altLang="pl-PL" sz="2800" b="1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pl-PL" altLang="pl-PL" sz="2800" b="1" smtClean="0"/>
              <a:t>	</a:t>
            </a:r>
            <a:r>
              <a:rPr lang="pl-PL" altLang="pl-PL" sz="2800" b="1" smtClean="0">
                <a:cs typeface="Times New Roman" panose="02020603050405020304" pitchFamily="18" charset="0"/>
              </a:rPr>
              <a:t>wyobra</a:t>
            </a:r>
            <a:r>
              <a:rPr lang="pl-PL" altLang="pl-PL" sz="2800" b="1" smtClean="0"/>
              <a:t>ź</a:t>
            </a:r>
            <a:r>
              <a:rPr lang="pl-PL" altLang="pl-PL" sz="2800" b="1" smtClean="0">
                <a:cs typeface="Times New Roman" panose="02020603050405020304" pitchFamily="18" charset="0"/>
              </a:rPr>
              <a:t>nia,   ekspresja emocjonalna.</a:t>
            </a:r>
            <a:br>
              <a:rPr lang="pl-PL" altLang="pl-PL" sz="2800" b="1" smtClean="0">
                <a:cs typeface="Times New Roman" panose="02020603050405020304" pitchFamily="18" charset="0"/>
              </a:rPr>
            </a:br>
            <a:endParaRPr lang="pl-PL" altLang="pl-PL" sz="2800" b="1" smtClean="0"/>
          </a:p>
          <a:p>
            <a:pPr algn="r" eaLnBrk="1" hangingPunct="1">
              <a:buFont typeface="Wingdings" panose="05000000000000000000" pitchFamily="2" charset="2"/>
              <a:buNone/>
            </a:pPr>
            <a:r>
              <a:rPr lang="pl-PL" altLang="pl-PL" sz="2000" smtClean="0"/>
              <a:t>Inspiracja: Warsztaty twórcze Wiesława Karolaka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125956" name="Picture 5" descr="C:\Documents and Settings\Beatka\Pulpit\zdj\HPIM24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>
          <a:xfrm>
            <a:off x="539553" y="2636911"/>
            <a:ext cx="7858324" cy="3273351"/>
          </a:xfrm>
        </p:spPr>
        <p:txBody>
          <a:bodyPr/>
          <a:lstStyle/>
          <a:p>
            <a:pPr marL="0" indent="0">
              <a:buNone/>
            </a:pPr>
            <a:endParaRPr lang="pl-PL" b="1" i="1" dirty="0">
              <a:solidFill>
                <a:srgbClr val="99272F"/>
              </a:solidFill>
            </a:endParaRPr>
          </a:p>
          <a:p>
            <a:pPr marL="0" indent="0">
              <a:buNone/>
            </a:pPr>
            <a:endParaRPr lang="pl-PL" b="1" i="1" dirty="0">
              <a:solidFill>
                <a:srgbClr val="99272F"/>
              </a:solidFill>
            </a:endParaRPr>
          </a:p>
          <a:p>
            <a:pPr marL="0" indent="0">
              <a:buNone/>
            </a:pPr>
            <a:endParaRPr lang="pl-PL" b="1" i="1" dirty="0">
              <a:solidFill>
                <a:srgbClr val="99272F"/>
              </a:solidFill>
            </a:endParaRPr>
          </a:p>
          <a:p>
            <a:pPr marL="0" indent="0">
              <a:buNone/>
            </a:pPr>
            <a:r>
              <a:rPr lang="pl-PL" b="1" i="1" dirty="0">
                <a:solidFill>
                  <a:srgbClr val="99272F"/>
                </a:solidFill>
              </a:rPr>
              <a:t>KOMISJA EUROPEJSKA </a:t>
            </a:r>
          </a:p>
          <a:p>
            <a:pPr marL="0" indent="0">
              <a:buNone/>
            </a:pPr>
            <a:r>
              <a:rPr lang="pl-PL" b="1" i="1" dirty="0">
                <a:solidFill>
                  <a:srgbClr val="99272F"/>
                </a:solidFill>
              </a:rPr>
              <a:t>Bruksela, dnia 17.01.2018 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755576" y="332656"/>
            <a:ext cx="7678740" cy="2016224"/>
          </a:xfrm>
        </p:spPr>
        <p:txBody>
          <a:bodyPr/>
          <a:lstStyle/>
          <a:p>
            <a:pPr algn="ctr"/>
            <a:r>
              <a:rPr lang="pl-PL" sz="1200" dirty="0"/>
              <a:t/>
            </a:r>
            <a:br>
              <a:rPr lang="pl-PL" sz="1200" dirty="0"/>
            </a:br>
            <a:r>
              <a:rPr lang="pl-PL" sz="1200" dirty="0"/>
              <a:t> </a:t>
            </a:r>
            <a:r>
              <a:rPr lang="pl-PL" sz="2800" b="1" dirty="0">
                <a:solidFill>
                  <a:srgbClr val="1472DA"/>
                </a:solidFill>
                <a:latin typeface="+mn-lt"/>
              </a:rPr>
              <a:t>ZAŁĄCZNIK </a:t>
            </a:r>
            <a:br>
              <a:rPr lang="pl-PL" sz="2800" b="1" dirty="0">
                <a:solidFill>
                  <a:srgbClr val="1472DA"/>
                </a:solidFill>
                <a:latin typeface="+mn-lt"/>
              </a:rPr>
            </a:br>
            <a:r>
              <a:rPr lang="pl-PL" sz="2800" b="1" dirty="0">
                <a:solidFill>
                  <a:srgbClr val="1472DA"/>
                </a:solidFill>
                <a:latin typeface="+mn-lt"/>
              </a:rPr>
              <a:t>do wniosku dotyczącego zalecenia Rady w sprawie kompetencji kluczowych w procesie uczenia się przez całe życie 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56E58098-A42F-4BF7-AA1D-B2015F060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2132856"/>
            <a:ext cx="4464496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31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pl-PL" altLang="pl-PL" smtClean="0"/>
          </a:p>
        </p:txBody>
      </p:sp>
      <p:pic>
        <p:nvPicPr>
          <p:cNvPr id="126980" name="Picture 4" descr="C:\Documents and Settings\Beatka\Pulpit\zdj\HPIM24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0"/>
            <a:ext cx="4972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128004" name="Picture 4" descr="C:\Documents and Settings\Beatka\Pulpit\zdj\HPIM24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129028" name="Picture 4" descr="C:\Documents and Settings\Beatka\Pulpit\zdj\HPIM24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0"/>
            <a:ext cx="4972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pl-PL" altLang="pl-PL" smtClean="0"/>
          </a:p>
        </p:txBody>
      </p:sp>
      <p:pic>
        <p:nvPicPr>
          <p:cNvPr id="130052" name="Picture 4" descr="C:\Documents and Settings\Beatka\Pulpit\zdj\HPIM24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4213" y="404813"/>
            <a:ext cx="8002587" cy="5721350"/>
          </a:xfrm>
        </p:spPr>
        <p:txBody>
          <a:bodyPr/>
          <a:lstStyle/>
          <a:p>
            <a:pPr>
              <a:defRPr/>
            </a:pPr>
            <a: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Metoda malowania dziesięcioma palcami (FINGER - PAINTING) </a:t>
            </a:r>
            <a:br>
              <a:rPr lang="pl-PL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400" dirty="0" smtClean="0"/>
              <a:t>Autorka zaobserwowała, że malowanie dziesięcioma palcami, ma wiele wspólnego z naturalną skłonnością do </a:t>
            </a:r>
            <a:r>
              <a:rPr lang="pl-PL" sz="2400" i="1" dirty="0" smtClean="0"/>
              <a:t>paćkania się</a:t>
            </a:r>
            <a:r>
              <a:rPr lang="pl-PL" sz="2400" dirty="0" smtClean="0"/>
              <a:t> w substancjach o konsystencji błota. Wykorzystanie tej skłonności okazało się przydatne w terapii. Walory tej metody to: pomoc w pokonywaniu lęków, uwalnianie się od </a:t>
            </a:r>
            <a:r>
              <a:rPr lang="pl-PL" sz="2400" dirty="0" err="1" smtClean="0"/>
              <a:t>zahamowań</a:t>
            </a:r>
            <a:r>
              <a:rPr lang="pl-PL" sz="2400" dirty="0" smtClean="0"/>
              <a:t>, wzmacnianie wiary we własne siły, pobudzanie ekspresji fantastycznej oraz wartości diagnostyczne. Malowanie palcami jest wykorzystywane do nadania swobody wzorcom ruchowym, do uzyskiwania płynności ruchów. Metoda wymaga tylko przygotowania farb o sześciu kolorach oraz papieru.</a:t>
            </a:r>
            <a:endParaRPr lang="pl-P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altLang="pl-PL" smtClean="0"/>
          </a:p>
        </p:txBody>
      </p:sp>
      <p:sp>
        <p:nvSpPr>
          <p:cNvPr id="8192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altLang="pl-PL" smtClean="0"/>
          </a:p>
        </p:txBody>
      </p:sp>
      <p:pic>
        <p:nvPicPr>
          <p:cNvPr id="819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0"/>
            <a:ext cx="71072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ytuł 1"/>
          <p:cNvSpPr>
            <a:spLocks noGrp="1"/>
          </p:cNvSpPr>
          <p:nvPr>
            <p:ph type="title"/>
          </p:nvPr>
        </p:nvSpPr>
        <p:spPr>
          <a:xfrm>
            <a:off x="827088" y="274638"/>
            <a:ext cx="7859712" cy="1143000"/>
          </a:xfrm>
        </p:spPr>
        <p:txBody>
          <a:bodyPr/>
          <a:lstStyle/>
          <a:p>
            <a:r>
              <a:rPr lang="pl-PL" altLang="pl-PL" sz="3600" b="1" smtClean="0"/>
              <a:t>Przepis na farby </a:t>
            </a:r>
            <a:br>
              <a:rPr lang="pl-PL" altLang="pl-PL" sz="3600" b="1" smtClean="0"/>
            </a:br>
            <a:r>
              <a:rPr lang="pl-PL" altLang="pl-PL" sz="3600" b="1" smtClean="0"/>
              <a:t>do malowania palcami (1)</a:t>
            </a:r>
            <a:br>
              <a:rPr lang="pl-PL" altLang="pl-PL" sz="3600" b="1" smtClean="0"/>
            </a:br>
            <a:endParaRPr lang="pl-PL" altLang="pl-PL" sz="3600" smtClean="0"/>
          </a:p>
        </p:txBody>
      </p:sp>
      <p:sp>
        <p:nvSpPr>
          <p:cNvPr id="82947" name="Symbol zastępczy zawartości 2"/>
          <p:cNvSpPr>
            <a:spLocks noGrp="1"/>
          </p:cNvSpPr>
          <p:nvPr>
            <p:ph idx="1"/>
          </p:nvPr>
        </p:nvSpPr>
        <p:spPr>
          <a:xfrm>
            <a:off x="900113" y="1600200"/>
            <a:ext cx="7786687" cy="4525963"/>
          </a:xfrm>
        </p:spPr>
        <p:txBody>
          <a:bodyPr/>
          <a:lstStyle/>
          <a:p>
            <a:r>
              <a:rPr lang="pl-PL" altLang="pl-PL" sz="2400" smtClean="0"/>
              <a:t>Rozgotuj w wodzie mydło lub płatki mydlane i wystudź powstałą galaretkę.</a:t>
            </a:r>
          </a:p>
          <a:p>
            <a:r>
              <a:rPr lang="pl-PL" altLang="pl-PL" sz="2400" smtClean="0"/>
              <a:t>Do galaretki dosyp mąki pszennej i odrobinę mąki ziemniaczanej.</a:t>
            </a:r>
          </a:p>
          <a:p>
            <a:r>
              <a:rPr lang="pl-PL" altLang="pl-PL" sz="2400" smtClean="0"/>
              <a:t>Podziel powstałą masę na tyle części, ile chcesz stworzyć kolorów farby.</a:t>
            </a:r>
          </a:p>
          <a:p>
            <a:r>
              <a:rPr lang="pl-PL" altLang="pl-PL" sz="2400" smtClean="0"/>
              <a:t>Do każdej części dodaj inny kolor farby plakatowej (najlepiej z tubki).</a:t>
            </a:r>
          </a:p>
          <a:p>
            <a:r>
              <a:rPr lang="pl-PL" altLang="pl-PL" sz="2400" smtClean="0"/>
              <a:t>Aby masa była gładka dodaj odrobinę oleju lub gliceryny. </a:t>
            </a:r>
            <a:br>
              <a:rPr lang="pl-PL" altLang="pl-PL" sz="2400" smtClean="0"/>
            </a:br>
            <a:endParaRPr lang="pl-PL" altLang="pl-PL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ytuł 1"/>
          <p:cNvSpPr>
            <a:spLocks noGrp="1"/>
          </p:cNvSpPr>
          <p:nvPr>
            <p:ph type="title"/>
          </p:nvPr>
        </p:nvSpPr>
        <p:spPr>
          <a:xfrm>
            <a:off x="827088" y="274638"/>
            <a:ext cx="7859712" cy="1143000"/>
          </a:xfrm>
        </p:spPr>
        <p:txBody>
          <a:bodyPr/>
          <a:lstStyle/>
          <a:p>
            <a:r>
              <a:rPr lang="pl-PL" altLang="pl-PL" sz="3600" b="1" smtClean="0"/>
              <a:t>Przepis na farby </a:t>
            </a:r>
            <a:br>
              <a:rPr lang="pl-PL" altLang="pl-PL" sz="3600" b="1" smtClean="0"/>
            </a:br>
            <a:r>
              <a:rPr lang="pl-PL" altLang="pl-PL" sz="3600" b="1" smtClean="0"/>
              <a:t>do malowania palcami (2)</a:t>
            </a:r>
            <a:br>
              <a:rPr lang="pl-PL" altLang="pl-PL" sz="3600" b="1" smtClean="0"/>
            </a:br>
            <a:endParaRPr lang="pl-PL" altLang="pl-PL" sz="3600" smtClean="0"/>
          </a:p>
        </p:txBody>
      </p:sp>
      <p:sp>
        <p:nvSpPr>
          <p:cNvPr id="83971" name="Symbol zastępczy zawartości 2"/>
          <p:cNvSpPr>
            <a:spLocks noGrp="1"/>
          </p:cNvSpPr>
          <p:nvPr>
            <p:ph idx="1"/>
          </p:nvPr>
        </p:nvSpPr>
        <p:spPr>
          <a:xfrm>
            <a:off x="539750" y="1600200"/>
            <a:ext cx="8147050" cy="4525963"/>
          </a:xfrm>
        </p:spPr>
        <p:txBody>
          <a:bodyPr/>
          <a:lstStyle/>
          <a:p>
            <a:r>
              <a:rPr lang="pl-PL" altLang="pl-PL" sz="2400" smtClean="0"/>
              <a:t>W garnku, w małej ilości zimnej wody wymieszaj 1 łyżeczkę płatków mydlanych, 1 szklankę mąki ziemniaczanej, 1/3 tubki gliceryny oraz 1 łyżkę żelatyny w proszku wymieszanej wcześniej w 1/3 szklanki wody.</a:t>
            </a:r>
          </a:p>
          <a:p>
            <a:r>
              <a:rPr lang="pl-PL" altLang="pl-PL" sz="2400" smtClean="0"/>
              <a:t>Wlej do garnka z "miksturą" 3 litry wrzącej wody.</a:t>
            </a:r>
          </a:p>
          <a:p>
            <a:r>
              <a:rPr lang="pl-PL" altLang="pl-PL" sz="2400" smtClean="0"/>
              <a:t>Powstałą masę podziel na tyle części, ile chcesz stworzyć kolorów farby.</a:t>
            </a:r>
          </a:p>
          <a:p>
            <a:r>
              <a:rPr lang="pl-PL" altLang="pl-PL" sz="2400" smtClean="0"/>
              <a:t>Do każdej części dodaj inny kolor farby plakatowej (najlepiej z tubki).</a:t>
            </a:r>
          </a:p>
          <a:p>
            <a:r>
              <a:rPr lang="pl-PL" altLang="pl-PL" sz="2400" smtClean="0"/>
              <a:t>Wymieszaj masę dokładnie, tak by posiadała konsystencję budyniu. </a:t>
            </a:r>
            <a:br>
              <a:rPr lang="pl-PL" altLang="pl-PL" sz="2400" smtClean="0"/>
            </a:br>
            <a:endParaRPr lang="pl-PL" altLang="pl-PL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400" b="1" dirty="0" smtClean="0"/>
              <a:t>Podsumowując</a:t>
            </a:r>
            <a:endParaRPr lang="pl-PL" sz="44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  <a:p>
            <a:r>
              <a:rPr lang="pl-PL" sz="3200" dirty="0"/>
              <a:t>Wszystkie te kluczowe kompetencje </a:t>
            </a:r>
            <a:r>
              <a:rPr lang="pl-PL" sz="3200" dirty="0" smtClean="0"/>
              <a:t>      są </a:t>
            </a:r>
            <a:r>
              <a:rPr lang="pl-PL" sz="3200" dirty="0"/>
              <a:t>wzajemnie zależne, a w każdym przypadku kładzie się nacisk </a:t>
            </a:r>
            <a:r>
              <a:rPr lang="pl-PL" sz="3200" dirty="0" smtClean="0"/>
              <a:t>                        na </a:t>
            </a:r>
            <a:r>
              <a:rPr lang="pl-PL" sz="3200" dirty="0"/>
              <a:t>krytyczne myślenie, kreatywność, inicjatywę, rozwiązywanie problemów, ocenę ryzyka, podejmowanie </a:t>
            </a:r>
            <a:r>
              <a:rPr lang="pl-PL" sz="3200" dirty="0" smtClean="0"/>
              <a:t>decyzji              </a:t>
            </a:r>
            <a:r>
              <a:rPr lang="pl-PL" sz="3200" dirty="0"/>
              <a:t>i konstruktywne kierowanie emocjami.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996244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xmlns="" id="{45ED8411-0EC8-4AD3-AF45-223751B95A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8265821"/>
              </p:ext>
            </p:extLst>
          </p:nvPr>
        </p:nvGraphicFramePr>
        <p:xfrm>
          <a:off x="577850" y="1340768"/>
          <a:ext cx="7786688" cy="5400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86687" cy="1079971"/>
          </a:xfrm>
        </p:spPr>
        <p:txBody>
          <a:bodyPr/>
          <a:lstStyle/>
          <a:p>
            <a:pPr algn="ctr"/>
            <a:r>
              <a:rPr lang="pl-PL" sz="3600" dirty="0">
                <a:solidFill>
                  <a:srgbClr val="C00000"/>
                </a:solidFill>
                <a:latin typeface="Calibri" panose="020F0502020204030204" pitchFamily="34" charset="0"/>
              </a:rPr>
              <a:t>Kompetencje to połączenie … odpowiednich do sytuacji</a:t>
            </a:r>
          </a:p>
        </p:txBody>
      </p:sp>
    </p:spTree>
    <p:extLst>
      <p:ext uri="{BB962C8B-B14F-4D97-AF65-F5344CB8AC3E}">
        <p14:creationId xmlns:p14="http://schemas.microsoft.com/office/powerpoint/2010/main" val="396127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-Z Centr">
  <a:themeElements>
    <a:clrScheme name="A-Z Centr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A-Z Centr">
      <a:majorFont>
        <a:latin typeface="Garamond"/>
        <a:ea typeface=""/>
        <a:cs typeface="Arial"/>
      </a:majorFont>
      <a:minorFont>
        <a:latin typeface="Arial"/>
        <a:ea typeface=""/>
        <a:cs typeface="Arial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Z Centr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-Z Centr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-Z Centr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-Z Centr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-Z Centr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-Z Centr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-Z Centr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Z Centr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Z Centr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7335</TotalTime>
  <Words>1716</Words>
  <Application>Microsoft Office PowerPoint</Application>
  <PresentationFormat>Pokaz na ekranie (4:3)</PresentationFormat>
  <Paragraphs>203</Paragraphs>
  <Slides>88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88</vt:i4>
      </vt:variant>
    </vt:vector>
  </HeadingPairs>
  <TitlesOfParts>
    <vt:vector size="94" baseType="lpstr">
      <vt:lpstr>Arial</vt:lpstr>
      <vt:lpstr>Calibri</vt:lpstr>
      <vt:lpstr>Garamond</vt:lpstr>
      <vt:lpstr>Times New Roman</vt:lpstr>
      <vt:lpstr>Wingdings</vt:lpstr>
      <vt:lpstr>A-Z Centr</vt:lpstr>
      <vt:lpstr>Prezentacja programu PowerPoint</vt:lpstr>
      <vt:lpstr>Prezentacja programu PowerPoint</vt:lpstr>
      <vt:lpstr>Program szkolenia</vt:lpstr>
      <vt:lpstr>Tło i cele  kompetencji kluczowych w uczeniu się przez całe życie</vt:lpstr>
      <vt:lpstr>Zalecenia Parlamentu Europejskiego i Rady /Dz.U.L 394 z 30.12.2006/</vt:lpstr>
      <vt:lpstr>Kompetencje kluczowe  </vt:lpstr>
      <vt:lpstr> </vt:lpstr>
      <vt:lpstr>  ZAŁĄCZNIK  do wniosku dotyczącego zalecenia Rady w sprawie kompetencji kluczowych w procesie uczenia się przez całe życie </vt:lpstr>
      <vt:lpstr>Kompetencje to połączenie … odpowiednich do sytuacji</vt:lpstr>
      <vt:lpstr>Kompetencje kluczowe</vt:lpstr>
      <vt:lpstr>POROZUMIEWANIE SIĘ  W JĘZYKU OJCZYSTYM </vt:lpstr>
      <vt:lpstr>Wiedza – umiejętności – postawy </vt:lpstr>
      <vt:lpstr>Poznajemy literki …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POROZUMIEWANIE SIĘ  W JĘZYKACH  OBCYCH</vt:lpstr>
      <vt:lpstr>Wiedza – umiejętności – postawy </vt:lpstr>
      <vt:lpstr>Poznajemy flagi świata …w trochę innej formie.</vt:lpstr>
      <vt:lpstr>Prezentacja programu PowerPoint</vt:lpstr>
      <vt:lpstr>Prezentacja programu PowerPoint</vt:lpstr>
      <vt:lpstr>Prezentacja programu PowerPoint</vt:lpstr>
      <vt:lpstr>Prezentacja programu PowerPoint</vt:lpstr>
      <vt:lpstr>KOMPETENCJE MATEMATYCZNE  I PODSTAWOWE KOMPETENCJE NAUKOWO - TECHNICZNE </vt:lpstr>
      <vt:lpstr>Wiedza – umiejętności – postawy </vt:lpstr>
      <vt:lpstr>KOMPETENCJE INFORMATYCZNE</vt:lpstr>
      <vt:lpstr>Wiedza – umiejętności – postawy </vt:lpstr>
      <vt:lpstr>Cyberdzieciaki</vt:lpstr>
      <vt:lpstr>Tabletowi rodzice</vt:lpstr>
      <vt:lpstr>Prezentacja programu PowerPoint</vt:lpstr>
      <vt:lpstr>Prezentacja programu PowerPoint</vt:lpstr>
      <vt:lpstr>UMIEJĘTNOŚĆ UCZENIA SIĘ</vt:lpstr>
      <vt:lpstr> Wiedza – umiejętności – postawy </vt:lpstr>
      <vt:lpstr>KOMPETENCJE SPOŁECZNE  I OBYWATELSKIE</vt:lpstr>
      <vt:lpstr>Flaga do… zjedzenia </vt:lpstr>
      <vt:lpstr>Potrzebujemy…</vt:lpstr>
      <vt:lpstr>„Stworzyć drzewo – być jednością”</vt:lpstr>
      <vt:lpstr>Prezentacja programu PowerPoint</vt:lpstr>
      <vt:lpstr>Prezentacja programu PowerPoint</vt:lpstr>
      <vt:lpstr>„Droga kamienista, droga ukwiecona”</vt:lpstr>
      <vt:lpstr>Prezentacja programu PowerPoint</vt:lpstr>
      <vt:lpstr>Prezentacja programu PowerPoint</vt:lpstr>
      <vt:lpstr>Prezentacja programu PowerPoint</vt:lpstr>
      <vt:lpstr>Przykład innowacji wychowawczej:</vt:lpstr>
      <vt:lpstr>UZASADNIENIE TEORETYCZNE</vt:lpstr>
      <vt:lpstr>Prezentacja programu PowerPoint</vt:lpstr>
      <vt:lpstr>Prezentacja programu PowerPoint</vt:lpstr>
      <vt:lpstr>Prezentacja programu PowerPoint</vt:lpstr>
      <vt:lpstr>UZASADNIENIE – DIAGNOZA POTRZEB </vt:lpstr>
      <vt:lpstr>INICJATYWNOŚĆ  I PRZEDSIĘBIORCZOŚĆ</vt:lpstr>
      <vt:lpstr>Wiedza – umiejętności – postawy </vt:lpstr>
      <vt:lpstr>BUDOWANIE DOMU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Słodkie obrazki na Dzień Matki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ŚWIADOMOŚĆ I EKSPRESJA KULTURALNA </vt:lpstr>
      <vt:lpstr>„Mój cień unosi mnie ku słońcu”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Przepis na farby  do malowania palcami (1) </vt:lpstr>
      <vt:lpstr>Przepis na farby  do malowania palcami (2) </vt:lpstr>
      <vt:lpstr>Podsumowując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A-Z</dc:creator>
  <cp:lastModifiedBy>Beata Szynalska Skarżyńska</cp:lastModifiedBy>
  <cp:revision>81</cp:revision>
  <dcterms:created xsi:type="dcterms:W3CDTF">2014-09-30T12:50:10Z</dcterms:created>
  <dcterms:modified xsi:type="dcterms:W3CDTF">2019-03-02T10:18:10Z</dcterms:modified>
</cp:coreProperties>
</file>