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3" r:id="rId1"/>
  </p:sldMasterIdLst>
  <p:notesMasterIdLst>
    <p:notesMasterId r:id="rId62"/>
  </p:notesMasterIdLst>
  <p:handoutMasterIdLst>
    <p:handoutMasterId r:id="rId63"/>
  </p:handoutMasterIdLst>
  <p:sldIdLst>
    <p:sldId id="640" r:id="rId2"/>
    <p:sldId id="641" r:id="rId3"/>
    <p:sldId id="642" r:id="rId4"/>
    <p:sldId id="643" r:id="rId5"/>
    <p:sldId id="644" r:id="rId6"/>
    <p:sldId id="634" r:id="rId7"/>
    <p:sldId id="648" r:id="rId8"/>
    <p:sldId id="635" r:id="rId9"/>
    <p:sldId id="638" r:id="rId10"/>
    <p:sldId id="598" r:id="rId11"/>
    <p:sldId id="645" r:id="rId12"/>
    <p:sldId id="609" r:id="rId13"/>
    <p:sldId id="605" r:id="rId14"/>
    <p:sldId id="599" r:id="rId15"/>
    <p:sldId id="606" r:id="rId16"/>
    <p:sldId id="602" r:id="rId17"/>
    <p:sldId id="608" r:id="rId18"/>
    <p:sldId id="639" r:id="rId19"/>
    <p:sldId id="548" r:id="rId20"/>
    <p:sldId id="565" r:id="rId21"/>
    <p:sldId id="587" r:id="rId22"/>
    <p:sldId id="564" r:id="rId23"/>
    <p:sldId id="566" r:id="rId24"/>
    <p:sldId id="582" r:id="rId25"/>
    <p:sldId id="584" r:id="rId26"/>
    <p:sldId id="612" r:id="rId27"/>
    <p:sldId id="646" r:id="rId28"/>
    <p:sldId id="647" r:id="rId29"/>
    <p:sldId id="649" r:id="rId30"/>
    <p:sldId id="650" r:id="rId31"/>
    <p:sldId id="651" r:id="rId32"/>
    <p:sldId id="652" r:id="rId33"/>
    <p:sldId id="653" r:id="rId34"/>
    <p:sldId id="654" r:id="rId35"/>
    <p:sldId id="655" r:id="rId36"/>
    <p:sldId id="674" r:id="rId37"/>
    <p:sldId id="656" r:id="rId38"/>
    <p:sldId id="658" r:id="rId39"/>
    <p:sldId id="659" r:id="rId40"/>
    <p:sldId id="661" r:id="rId41"/>
    <p:sldId id="676" r:id="rId42"/>
    <p:sldId id="682" r:id="rId43"/>
    <p:sldId id="681" r:id="rId44"/>
    <p:sldId id="666" r:id="rId45"/>
    <p:sldId id="673" r:id="rId46"/>
    <p:sldId id="663" r:id="rId47"/>
    <p:sldId id="662" r:id="rId48"/>
    <p:sldId id="664" r:id="rId49"/>
    <p:sldId id="668" r:id="rId50"/>
    <p:sldId id="669" r:id="rId51"/>
    <p:sldId id="670" r:id="rId52"/>
    <p:sldId id="671" r:id="rId53"/>
    <p:sldId id="665" r:id="rId54"/>
    <p:sldId id="677" r:id="rId55"/>
    <p:sldId id="678" r:id="rId56"/>
    <p:sldId id="679" r:id="rId57"/>
    <p:sldId id="680" r:id="rId58"/>
    <p:sldId id="672" r:id="rId59"/>
    <p:sldId id="675" r:id="rId60"/>
    <p:sldId id="417" r:id="rId61"/>
  </p:sldIdLst>
  <p:sldSz cx="9144000" cy="6858000" type="screen4x3"/>
  <p:notesSz cx="9945688" cy="6858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3408" autoAdjust="0"/>
    <p:restoredTop sz="90104" autoAdjust="0"/>
  </p:normalViewPr>
  <p:slideViewPr>
    <p:cSldViewPr>
      <p:cViewPr>
        <p:scale>
          <a:sx n="50" d="100"/>
          <a:sy n="50" d="100"/>
        </p:scale>
        <p:origin x="1050" y="12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829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9798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5633588" y="0"/>
            <a:ext cx="4309798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B31AE9-BC78-4CB6-8C13-AB8D1F385FA5}" type="datetimeFigureOut">
              <a:rPr lang="pl-PL" smtClean="0"/>
              <a:t>27.02.2019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09798" cy="3440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5633588" y="6513910"/>
            <a:ext cx="4309798" cy="3440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D1A4E8-E6BF-4A3C-AF00-C82D0505EC1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548587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5633588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652104-898B-41E0-B010-A661B858C939}" type="datetimeFigureOut">
              <a:rPr lang="pl-PL" smtClean="0"/>
              <a:t>27.02.2019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3257550" y="514350"/>
            <a:ext cx="3430588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994569" y="3257550"/>
            <a:ext cx="795655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5633588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9749B1-EE2E-4A9D-8E84-AF47F8624EC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774478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 smtClean="0"/>
              <a:t>Zakładam</a:t>
            </a:r>
            <a:r>
              <a:rPr lang="pl-PL" baseline="0" dirty="0" smtClean="0"/>
              <a:t> w 2011 roku klub </a:t>
            </a:r>
          </a:p>
          <a:p>
            <a:endParaRPr lang="pl-PL" dirty="0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749B1-EE2E-4A9D-8E84-AF47F8624EC4}" type="slidenum">
              <a:rPr lang="pl-PL" smtClean="0"/>
              <a:t>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752764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pl-PL" b="1" dirty="0" smtClean="0"/>
              <a:t>2000 gier</a:t>
            </a:r>
          </a:p>
          <a:p>
            <a:pPr algn="ctr"/>
            <a:r>
              <a:rPr lang="pl-PL" b="1" dirty="0" smtClean="0"/>
              <a:t>200 wolontariuszy</a:t>
            </a:r>
          </a:p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749B1-EE2E-4A9D-8E84-AF47F8624EC4}" type="slidenum">
              <a:rPr lang="pl-PL" smtClean="0"/>
              <a:t>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432868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749B1-EE2E-4A9D-8E84-AF47F8624EC4}" type="slidenum">
              <a:rPr lang="pl-PL" smtClean="0"/>
              <a:t>16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382943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 smtClean="0"/>
              <a:t>Narzędzie 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749B1-EE2E-4A9D-8E84-AF47F8624EC4}" type="slidenum">
              <a:rPr lang="pl-PL" smtClean="0"/>
              <a:t>29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632246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143000" y="1041400"/>
            <a:ext cx="6858000" cy="2387600"/>
          </a:xfrm>
        </p:spPr>
        <p:txBody>
          <a:bodyPr rtlCol="0" anchor="b"/>
          <a:lstStyle>
            <a:lvl1pPr algn="ctr">
              <a:defRPr sz="4500"/>
            </a:lvl1pPr>
          </a:lstStyle>
          <a:p>
            <a:pPr rtl="0"/>
            <a:r>
              <a:rPr lang="pl-PL" noProof="0" smtClean="0"/>
              <a:t>Kliknij, aby edytować styl</a:t>
            </a:r>
            <a:endParaRPr lang="pl-PL" noProof="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 rtlCol="0"/>
          <a:lstStyle>
            <a:lvl1pPr marL="0" indent="0" algn="ctr">
              <a:buNone/>
              <a:defRPr sz="1800">
                <a:solidFill>
                  <a:schemeClr val="accent3">
                    <a:lumMod val="5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rtl="0"/>
            <a:r>
              <a:rPr lang="pl-PL" noProof="0" smtClean="0"/>
              <a:t>Kliknij, aby edytować styl wzorca podtytułu</a:t>
            </a:r>
            <a:endParaRPr lang="pl-PL" noProof="0" dirty="0"/>
          </a:p>
        </p:txBody>
      </p:sp>
      <p:sp>
        <p:nvSpPr>
          <p:cNvPr id="4" name="Data — symbol zastępczy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E4DE9D3-6A6D-4A40-8FB7-F7D8C14A8FD8}" type="datetime1">
              <a:rPr lang="pl-PL" smtClean="0"/>
              <a:t>27.02.2019</a:t>
            </a:fld>
            <a:endParaRPr lang="pl-PL"/>
          </a:p>
        </p:txBody>
      </p:sp>
      <p:sp>
        <p:nvSpPr>
          <p:cNvPr id="5" name="Stopka — symbol zastępczy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pl-PL"/>
          </a:p>
        </p:txBody>
      </p:sp>
      <p:sp>
        <p:nvSpPr>
          <p:cNvPr id="6" name="Numer slajdu — symbol zastępczy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96354DCA-E69A-4F7E-955E-D79FA38DEA9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75763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pl-PL" noProof="0" smtClean="0"/>
              <a:t>Kliknij, aby edytować styl</a:t>
            </a:r>
            <a:endParaRPr lang="pl-PL" noProof="0" dirty="0"/>
          </a:p>
        </p:txBody>
      </p:sp>
      <p:sp>
        <p:nvSpPr>
          <p:cNvPr id="3" name="Tekst pionowy — symbol zastępczy 2"/>
          <p:cNvSpPr>
            <a:spLocks noGrp="1"/>
          </p:cNvSpPr>
          <p:nvPr>
            <p:ph type="body" orient="vert" idx="1"/>
          </p:nvPr>
        </p:nvSpPr>
        <p:spPr>
          <a:xfrm>
            <a:off x="1171575" y="1825625"/>
            <a:ext cx="7343775" cy="4351338"/>
          </a:xfrm>
        </p:spPr>
        <p:txBody>
          <a:bodyPr vert="eaVert" rtlCol="0"/>
          <a:lstStyle/>
          <a:p>
            <a:pPr lvl="0" rtl="0"/>
            <a:r>
              <a:rPr lang="pl-PL" noProof="0" smtClean="0"/>
              <a:t>Kliknij, aby edytować style wzorca tekstu</a:t>
            </a:r>
          </a:p>
          <a:p>
            <a:pPr lvl="1" rtl="0"/>
            <a:r>
              <a:rPr lang="pl-PL" noProof="0" smtClean="0"/>
              <a:t>Drugi poziom</a:t>
            </a:r>
          </a:p>
          <a:p>
            <a:pPr lvl="2" rtl="0"/>
            <a:r>
              <a:rPr lang="pl-PL" noProof="0" smtClean="0"/>
              <a:t>Trzeci poziom</a:t>
            </a:r>
          </a:p>
          <a:p>
            <a:pPr lvl="3" rtl="0"/>
            <a:r>
              <a:rPr lang="pl-PL" noProof="0" smtClean="0"/>
              <a:t>Czwarty poziom</a:t>
            </a:r>
          </a:p>
          <a:p>
            <a:pPr lvl="4" rtl="0"/>
            <a:r>
              <a:rPr lang="pl-PL" noProof="0" smtClean="0"/>
              <a:t>Piąty poziom</a:t>
            </a:r>
            <a:endParaRPr lang="pl-PL" noProof="0" dirty="0"/>
          </a:p>
        </p:txBody>
      </p:sp>
      <p:sp>
        <p:nvSpPr>
          <p:cNvPr id="4" name="Data — symbol zastępczy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4A891E7-8078-4AC2-B10F-0619EB340AC8}" type="datetime1">
              <a:rPr lang="pl-PL" smtClean="0"/>
              <a:t>27.02.2019</a:t>
            </a:fld>
            <a:endParaRPr lang="pl-PL"/>
          </a:p>
        </p:txBody>
      </p:sp>
      <p:sp>
        <p:nvSpPr>
          <p:cNvPr id="5" name="Stopka — symbol zastępczy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pl-PL"/>
          </a:p>
        </p:txBody>
      </p:sp>
      <p:sp>
        <p:nvSpPr>
          <p:cNvPr id="6" name="Numer slajdu — symbol zastępczy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96354DCA-E69A-4F7E-955E-D79FA38DEA9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46834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 rtlCol="0"/>
          <a:lstStyle/>
          <a:p>
            <a:pPr rtl="0"/>
            <a:r>
              <a:rPr lang="pl-PL" noProof="0" smtClean="0"/>
              <a:t>Kliknij, aby edytować styl</a:t>
            </a:r>
            <a:endParaRPr lang="pl-PL" noProof="0" dirty="0"/>
          </a:p>
        </p:txBody>
      </p:sp>
      <p:sp>
        <p:nvSpPr>
          <p:cNvPr id="3" name="Tekst pionowy — symbol zastępczy 2"/>
          <p:cNvSpPr>
            <a:spLocks noGrp="1"/>
          </p:cNvSpPr>
          <p:nvPr>
            <p:ph type="body" orient="vert" idx="1"/>
          </p:nvPr>
        </p:nvSpPr>
        <p:spPr>
          <a:xfrm>
            <a:off x="1171575" y="365125"/>
            <a:ext cx="5257800" cy="5811838"/>
          </a:xfrm>
        </p:spPr>
        <p:txBody>
          <a:bodyPr vert="eaVert" rtlCol="0"/>
          <a:lstStyle/>
          <a:p>
            <a:pPr lvl="0" rtl="0"/>
            <a:r>
              <a:rPr lang="pl-PL" noProof="0" smtClean="0"/>
              <a:t>Kliknij, aby edytować style wzorca tekstu</a:t>
            </a:r>
          </a:p>
          <a:p>
            <a:pPr lvl="1" rtl="0"/>
            <a:r>
              <a:rPr lang="pl-PL" noProof="0" smtClean="0"/>
              <a:t>Drugi poziom</a:t>
            </a:r>
          </a:p>
          <a:p>
            <a:pPr lvl="2" rtl="0"/>
            <a:r>
              <a:rPr lang="pl-PL" noProof="0" smtClean="0"/>
              <a:t>Trzeci poziom</a:t>
            </a:r>
          </a:p>
          <a:p>
            <a:pPr lvl="3" rtl="0"/>
            <a:r>
              <a:rPr lang="pl-PL" noProof="0" smtClean="0"/>
              <a:t>Czwarty poziom</a:t>
            </a:r>
          </a:p>
          <a:p>
            <a:pPr lvl="4" rtl="0"/>
            <a:r>
              <a:rPr lang="pl-PL" noProof="0" smtClean="0"/>
              <a:t>Piąty poziom</a:t>
            </a:r>
            <a:endParaRPr lang="pl-PL" noProof="0" dirty="0"/>
          </a:p>
        </p:txBody>
      </p:sp>
      <p:sp>
        <p:nvSpPr>
          <p:cNvPr id="4" name="Data — symbol zastępczy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110C27D-2503-46BA-A2B9-510F377A7C4F}" type="datetime1">
              <a:rPr lang="pl-PL" smtClean="0"/>
              <a:t>27.02.2019</a:t>
            </a:fld>
            <a:endParaRPr lang="pl-PL"/>
          </a:p>
        </p:txBody>
      </p:sp>
      <p:sp>
        <p:nvSpPr>
          <p:cNvPr id="5" name="Stopka — symbol zastępczy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pl-PL"/>
          </a:p>
        </p:txBody>
      </p:sp>
      <p:sp>
        <p:nvSpPr>
          <p:cNvPr id="6" name="Numer slajdu — symbol zastępczy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96354DCA-E69A-4F7E-955E-D79FA38DEA9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4545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ytuł 1"/>
          <p:cNvSpPr>
            <a:spLocks noGrp="1"/>
          </p:cNvSpPr>
          <p:nvPr>
            <p:ph type="title"/>
          </p:nvPr>
        </p:nvSpPr>
        <p:spPr>
          <a:xfrm>
            <a:off x="1171575" y="457200"/>
            <a:ext cx="2949178" cy="1600200"/>
          </a:xfrm>
        </p:spPr>
        <p:txBody>
          <a:bodyPr rtlCol="0" anchor="b"/>
          <a:lstStyle>
            <a:lvl1pPr>
              <a:defRPr sz="2400"/>
            </a:lvl1pPr>
          </a:lstStyle>
          <a:p>
            <a:pPr rtl="0"/>
            <a:r>
              <a:rPr lang="pl-PL" noProof="0" smtClean="0"/>
              <a:t>Kliknij, aby edytować styl</a:t>
            </a:r>
            <a:endParaRPr lang="pl-PL" noProof="0" dirty="0"/>
          </a:p>
        </p:txBody>
      </p:sp>
      <p:sp>
        <p:nvSpPr>
          <p:cNvPr id="3" name="Obraz — symbol zastępczy 2" descr="Pusty symbol zastępczy pozwalający dodać obraz. Kliknij symbol zastępczy i wybierz obraz, który chcesz dodać"/>
          <p:cNvSpPr>
            <a:spLocks noGrp="1"/>
          </p:cNvSpPr>
          <p:nvPr>
            <p:ph type="pic" idx="1"/>
          </p:nvPr>
        </p:nvSpPr>
        <p:spPr>
          <a:xfrm>
            <a:off x="4259178" y="987426"/>
            <a:ext cx="4258818" cy="4873625"/>
          </a:xfrm>
        </p:spPr>
        <p:txBody>
          <a:bodyPr rtlCol="0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rtl="0"/>
            <a:r>
              <a:rPr lang="pl-PL" noProof="0" smtClean="0"/>
              <a:t>Kliknij ikonę, aby dodać obraz</a:t>
            </a:r>
            <a:endParaRPr lang="pl-PL" noProof="0" dirty="0"/>
          </a:p>
        </p:txBody>
      </p:sp>
      <p:sp>
        <p:nvSpPr>
          <p:cNvPr id="8" name="Tekst — symbol zastępczy 3"/>
          <p:cNvSpPr>
            <a:spLocks noGrp="1"/>
          </p:cNvSpPr>
          <p:nvPr>
            <p:ph type="body" sz="half" idx="2"/>
          </p:nvPr>
        </p:nvSpPr>
        <p:spPr>
          <a:xfrm>
            <a:off x="1171575" y="2101850"/>
            <a:ext cx="2949178" cy="3759200"/>
          </a:xfrm>
        </p:spPr>
        <p:txBody>
          <a:bodyPr rtlCol="0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rtl="0"/>
            <a:r>
              <a:rPr lang="pl-PL" noProof="0" smtClean="0"/>
              <a:t>Kliknij, aby edytować style wzorca tekstu</a:t>
            </a:r>
          </a:p>
        </p:txBody>
      </p:sp>
      <p:sp>
        <p:nvSpPr>
          <p:cNvPr id="5" name="Data — symbol zastępczy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99898C3-104F-42B1-90C3-091581F0DF67}" type="datetime1">
              <a:rPr lang="pl-PL" smtClean="0"/>
              <a:t>27.02.2019</a:t>
            </a:fld>
            <a:endParaRPr lang="pl-PL"/>
          </a:p>
        </p:txBody>
      </p:sp>
      <p:sp>
        <p:nvSpPr>
          <p:cNvPr id="6" name="Stopka — symbol zastępczy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pl-PL"/>
          </a:p>
        </p:txBody>
      </p:sp>
      <p:sp>
        <p:nvSpPr>
          <p:cNvPr id="7" name="Numer slajdu — symbol zastępczy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96354DCA-E69A-4F7E-955E-D79FA38DEA9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92098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pl-PL" noProof="0" smtClean="0"/>
              <a:t>Kliknij, aby edytować styl</a:t>
            </a:r>
            <a:endParaRPr lang="pl-PL" noProof="0" dirty="0"/>
          </a:p>
        </p:txBody>
      </p:sp>
      <p:sp>
        <p:nvSpPr>
          <p:cNvPr id="3" name="Zawartość — symbol zastępczy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pl-PL" noProof="0" smtClean="0"/>
              <a:t>Kliknij, aby edytować style wzorca tekstu</a:t>
            </a:r>
          </a:p>
          <a:p>
            <a:pPr lvl="1" rtl="0"/>
            <a:r>
              <a:rPr lang="pl-PL" noProof="0" smtClean="0"/>
              <a:t>Drugi poziom</a:t>
            </a:r>
          </a:p>
          <a:p>
            <a:pPr lvl="2" rtl="0"/>
            <a:r>
              <a:rPr lang="pl-PL" noProof="0" smtClean="0"/>
              <a:t>Trzeci poziom</a:t>
            </a:r>
          </a:p>
          <a:p>
            <a:pPr lvl="3" rtl="0"/>
            <a:r>
              <a:rPr lang="pl-PL" noProof="0" smtClean="0"/>
              <a:t>Czwarty poziom</a:t>
            </a:r>
          </a:p>
          <a:p>
            <a:pPr lvl="4" rtl="0"/>
            <a:r>
              <a:rPr lang="pl-PL" noProof="0" smtClean="0"/>
              <a:t>Piąty poziom</a:t>
            </a:r>
            <a:endParaRPr lang="pl-PL" noProof="0" dirty="0"/>
          </a:p>
        </p:txBody>
      </p:sp>
      <p:sp>
        <p:nvSpPr>
          <p:cNvPr id="4" name="Data — symbol zastępczy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5666DE0-264D-4D4A-8749-9971B40DB1A3}" type="datetime1">
              <a:rPr lang="pl-PL" smtClean="0"/>
              <a:t>27.02.2019</a:t>
            </a:fld>
            <a:endParaRPr lang="pl-PL"/>
          </a:p>
        </p:txBody>
      </p:sp>
      <p:sp>
        <p:nvSpPr>
          <p:cNvPr id="5" name="Stopka — symbol zastępczy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pl-PL"/>
          </a:p>
        </p:txBody>
      </p:sp>
      <p:sp>
        <p:nvSpPr>
          <p:cNvPr id="6" name="Numer slajdu — symbol zastępczy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96354DCA-E69A-4F7E-955E-D79FA38DEA9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2930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31244" y="1709738"/>
            <a:ext cx="7579343" cy="2862262"/>
          </a:xfrm>
        </p:spPr>
        <p:txBody>
          <a:bodyPr rtlCol="0" anchor="b"/>
          <a:lstStyle>
            <a:lvl1pPr>
              <a:defRPr sz="4500"/>
            </a:lvl1pPr>
          </a:lstStyle>
          <a:p>
            <a:pPr rtl="0"/>
            <a:r>
              <a:rPr lang="pl-PL" noProof="0" smtClean="0"/>
              <a:t>Kliknij, aby edytować styl</a:t>
            </a:r>
            <a:endParaRPr lang="pl-PL" noProof="0" dirty="0"/>
          </a:p>
        </p:txBody>
      </p:sp>
      <p:sp>
        <p:nvSpPr>
          <p:cNvPr id="3" name="Tekst — symbol zastępczy 2"/>
          <p:cNvSpPr>
            <a:spLocks noGrp="1"/>
          </p:cNvSpPr>
          <p:nvPr>
            <p:ph type="body" idx="1"/>
          </p:nvPr>
        </p:nvSpPr>
        <p:spPr>
          <a:xfrm>
            <a:off x="931244" y="4589464"/>
            <a:ext cx="7579343" cy="1500187"/>
          </a:xfrm>
        </p:spPr>
        <p:txBody>
          <a:bodyPr rtlCol="0"/>
          <a:lstStyle>
            <a:lvl1pPr marL="0" indent="0">
              <a:buNone/>
              <a:defRPr sz="1800"/>
            </a:lvl1pPr>
            <a:lvl2pPr marL="342900" indent="0">
              <a:buNone/>
              <a:defRPr sz="15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pPr lvl="0" rtl="0"/>
            <a:r>
              <a:rPr lang="pl-PL" noProof="0" smtClean="0"/>
              <a:t>Kliknij, aby edytować style wzorca tekstu</a:t>
            </a:r>
          </a:p>
        </p:txBody>
      </p:sp>
      <p:sp>
        <p:nvSpPr>
          <p:cNvPr id="4" name="Data — symbol zastępczy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DB0483B-8C27-4825-AD91-1186EE3D49E8}" type="datetime1">
              <a:rPr lang="pl-PL" smtClean="0"/>
              <a:t>27.02.2019</a:t>
            </a:fld>
            <a:endParaRPr lang="pl-PL"/>
          </a:p>
        </p:txBody>
      </p:sp>
      <p:sp>
        <p:nvSpPr>
          <p:cNvPr id="5" name="Stopka — symbol zastępczy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pl-PL"/>
          </a:p>
        </p:txBody>
      </p:sp>
      <p:sp>
        <p:nvSpPr>
          <p:cNvPr id="6" name="Numer slajdu — symbol zastępczy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96354DCA-E69A-4F7E-955E-D79FA38DEA9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4234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pl-PL" noProof="0" smtClean="0"/>
              <a:t>Kliknij, aby edytować styl</a:t>
            </a:r>
            <a:endParaRPr lang="pl-PL" noProof="0" dirty="0"/>
          </a:p>
        </p:txBody>
      </p:sp>
      <p:sp>
        <p:nvSpPr>
          <p:cNvPr id="3" name="Zawartość — symbol zastępczy 2"/>
          <p:cNvSpPr>
            <a:spLocks noGrp="1"/>
          </p:cNvSpPr>
          <p:nvPr>
            <p:ph sz="half" idx="1"/>
          </p:nvPr>
        </p:nvSpPr>
        <p:spPr>
          <a:xfrm>
            <a:off x="1177275" y="1825625"/>
            <a:ext cx="3566160" cy="4351338"/>
          </a:xfrm>
        </p:spPr>
        <p:txBody>
          <a:bodyPr rtlCol="0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 rtl="0"/>
            <a:r>
              <a:rPr lang="pl-PL" noProof="0" smtClean="0"/>
              <a:t>Kliknij, aby edytować style wzorca tekstu</a:t>
            </a:r>
          </a:p>
          <a:p>
            <a:pPr lvl="1" rtl="0"/>
            <a:r>
              <a:rPr lang="pl-PL" noProof="0" smtClean="0"/>
              <a:t>Drugi poziom</a:t>
            </a:r>
          </a:p>
          <a:p>
            <a:pPr lvl="2" rtl="0"/>
            <a:r>
              <a:rPr lang="pl-PL" noProof="0" smtClean="0"/>
              <a:t>Trzeci poziom</a:t>
            </a:r>
          </a:p>
          <a:p>
            <a:pPr lvl="3" rtl="0"/>
            <a:r>
              <a:rPr lang="pl-PL" noProof="0" smtClean="0"/>
              <a:t>Czwarty poziom</a:t>
            </a:r>
          </a:p>
          <a:p>
            <a:pPr lvl="4" rtl="0"/>
            <a:r>
              <a:rPr lang="pl-PL" noProof="0" smtClean="0"/>
              <a:t>Piąty poziom</a:t>
            </a:r>
            <a:endParaRPr lang="pl-PL" noProof="0" dirty="0"/>
          </a:p>
        </p:txBody>
      </p:sp>
      <p:sp>
        <p:nvSpPr>
          <p:cNvPr id="4" name="Zawartość — symbol zastępczy 3"/>
          <p:cNvSpPr>
            <a:spLocks noGrp="1"/>
          </p:cNvSpPr>
          <p:nvPr>
            <p:ph sz="half" idx="2"/>
          </p:nvPr>
        </p:nvSpPr>
        <p:spPr>
          <a:xfrm>
            <a:off x="4953994" y="1825625"/>
            <a:ext cx="3566160" cy="4351338"/>
          </a:xfrm>
        </p:spPr>
        <p:txBody>
          <a:bodyPr rtlCol="0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 rtl="0"/>
            <a:r>
              <a:rPr lang="pl-PL" noProof="0" smtClean="0"/>
              <a:t>Kliknij, aby edytować style wzorca tekstu</a:t>
            </a:r>
          </a:p>
          <a:p>
            <a:pPr lvl="1" rtl="0"/>
            <a:r>
              <a:rPr lang="pl-PL" noProof="0" smtClean="0"/>
              <a:t>Drugi poziom</a:t>
            </a:r>
          </a:p>
          <a:p>
            <a:pPr lvl="2" rtl="0"/>
            <a:r>
              <a:rPr lang="pl-PL" noProof="0" smtClean="0"/>
              <a:t>Trzeci poziom</a:t>
            </a:r>
          </a:p>
          <a:p>
            <a:pPr lvl="3" rtl="0"/>
            <a:r>
              <a:rPr lang="pl-PL" noProof="0" smtClean="0"/>
              <a:t>Czwarty poziom</a:t>
            </a:r>
          </a:p>
          <a:p>
            <a:pPr lvl="4" rtl="0"/>
            <a:r>
              <a:rPr lang="pl-PL" noProof="0" smtClean="0"/>
              <a:t>Piąty poziom</a:t>
            </a:r>
            <a:endParaRPr lang="pl-PL" noProof="0" dirty="0"/>
          </a:p>
        </p:txBody>
      </p:sp>
      <p:sp>
        <p:nvSpPr>
          <p:cNvPr id="5" name="Data — symbol zastępczy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5F79C7A-43A7-45B7-8273-FBC4A7A36E4B}" type="datetime1">
              <a:rPr lang="pl-PL" smtClean="0"/>
              <a:t>27.02.2019</a:t>
            </a:fld>
            <a:endParaRPr lang="pl-PL"/>
          </a:p>
        </p:txBody>
      </p:sp>
      <p:sp>
        <p:nvSpPr>
          <p:cNvPr id="6" name="Stopka — symbol zastępczy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pl-PL"/>
          </a:p>
        </p:txBody>
      </p:sp>
      <p:sp>
        <p:nvSpPr>
          <p:cNvPr id="7" name="Numer slajdu — symbol zastępczy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96354DCA-E69A-4F7E-955E-D79FA38DEA9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72777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43075" y="274638"/>
            <a:ext cx="6767513" cy="1143000"/>
          </a:xfrm>
        </p:spPr>
        <p:txBody>
          <a:bodyPr rtlCol="0"/>
          <a:lstStyle/>
          <a:p>
            <a:pPr rtl="0"/>
            <a:r>
              <a:rPr lang="pl-PL" noProof="0" smtClean="0"/>
              <a:t>Kliknij, aby edytować styl</a:t>
            </a:r>
            <a:endParaRPr lang="pl-PL" noProof="0" dirty="0"/>
          </a:p>
        </p:txBody>
      </p:sp>
      <p:sp>
        <p:nvSpPr>
          <p:cNvPr id="3" name="Tekst — symbol zastępczy 2"/>
          <p:cNvSpPr>
            <a:spLocks noGrp="1"/>
          </p:cNvSpPr>
          <p:nvPr>
            <p:ph type="body" idx="1"/>
          </p:nvPr>
        </p:nvSpPr>
        <p:spPr>
          <a:xfrm>
            <a:off x="1171575" y="1489075"/>
            <a:ext cx="3566160" cy="641350"/>
          </a:xfrm>
          <a:noFill/>
          <a:ln>
            <a:noFill/>
          </a:ln>
        </p:spPr>
        <p:txBody>
          <a:bodyPr rtlCol="0" anchor="b"/>
          <a:lstStyle>
            <a:lvl1pPr marL="0" indent="0">
              <a:buNone/>
              <a:defRPr sz="1800" b="0">
                <a:solidFill>
                  <a:schemeClr val="accent3">
                    <a:lumMod val="5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rtl="0"/>
            <a:r>
              <a:rPr lang="pl-PL" noProof="0" smtClean="0"/>
              <a:t>Kliknij, aby edytować style wzorca tekstu</a:t>
            </a:r>
          </a:p>
        </p:txBody>
      </p:sp>
      <p:sp>
        <p:nvSpPr>
          <p:cNvPr id="4" name="Zawartość — symbol zastępczy 3"/>
          <p:cNvSpPr>
            <a:spLocks noGrp="1"/>
          </p:cNvSpPr>
          <p:nvPr>
            <p:ph sz="half" idx="2"/>
          </p:nvPr>
        </p:nvSpPr>
        <p:spPr>
          <a:xfrm>
            <a:off x="1171575" y="2193926"/>
            <a:ext cx="3566160" cy="3978275"/>
          </a:xfrm>
        </p:spPr>
        <p:txBody>
          <a:bodyPr rtlCol="0"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 rtl="0"/>
            <a:r>
              <a:rPr lang="pl-PL" noProof="0" smtClean="0"/>
              <a:t>Kliknij, aby edytować style wzorca tekstu</a:t>
            </a:r>
          </a:p>
          <a:p>
            <a:pPr lvl="1" rtl="0"/>
            <a:r>
              <a:rPr lang="pl-PL" noProof="0" smtClean="0"/>
              <a:t>Drugi poziom</a:t>
            </a:r>
          </a:p>
          <a:p>
            <a:pPr lvl="2" rtl="0"/>
            <a:r>
              <a:rPr lang="pl-PL" noProof="0" smtClean="0"/>
              <a:t>Trzeci poziom</a:t>
            </a:r>
          </a:p>
          <a:p>
            <a:pPr lvl="3" rtl="0"/>
            <a:r>
              <a:rPr lang="pl-PL" noProof="0" smtClean="0"/>
              <a:t>Czwarty poziom</a:t>
            </a:r>
          </a:p>
          <a:p>
            <a:pPr lvl="4" rtl="0"/>
            <a:r>
              <a:rPr lang="pl-PL" noProof="0" smtClean="0"/>
              <a:t>Piąty poziom</a:t>
            </a:r>
            <a:endParaRPr lang="pl-PL" noProof="0" dirty="0"/>
          </a:p>
        </p:txBody>
      </p:sp>
      <p:sp>
        <p:nvSpPr>
          <p:cNvPr id="5" name="Tekst — symbol zastępczy 4"/>
          <p:cNvSpPr>
            <a:spLocks noGrp="1"/>
          </p:cNvSpPr>
          <p:nvPr>
            <p:ph type="body" sz="quarter" idx="3"/>
          </p:nvPr>
        </p:nvSpPr>
        <p:spPr>
          <a:xfrm>
            <a:off x="4949190" y="1489075"/>
            <a:ext cx="3566160" cy="641350"/>
          </a:xfrm>
          <a:noFill/>
          <a:ln>
            <a:noFill/>
          </a:ln>
        </p:spPr>
        <p:txBody>
          <a:bodyPr rtlCol="0" anchor="b"/>
          <a:lstStyle>
            <a:lvl1pPr marL="0" indent="0">
              <a:buNone/>
              <a:defRPr sz="1800" b="0">
                <a:solidFill>
                  <a:schemeClr val="accent3">
                    <a:lumMod val="5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rtl="0"/>
            <a:r>
              <a:rPr lang="pl-PL" noProof="0" smtClean="0"/>
              <a:t>Kliknij, aby edytować style wzorca tekstu</a:t>
            </a:r>
          </a:p>
        </p:txBody>
      </p:sp>
      <p:sp>
        <p:nvSpPr>
          <p:cNvPr id="6" name="Zawartość — symbol zastępczy 5"/>
          <p:cNvSpPr>
            <a:spLocks noGrp="1"/>
          </p:cNvSpPr>
          <p:nvPr>
            <p:ph sz="quarter" idx="4"/>
          </p:nvPr>
        </p:nvSpPr>
        <p:spPr>
          <a:xfrm>
            <a:off x="4949190" y="2193926"/>
            <a:ext cx="3566160" cy="3978275"/>
          </a:xfrm>
        </p:spPr>
        <p:txBody>
          <a:bodyPr rtlCol="0"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 rtl="0"/>
            <a:r>
              <a:rPr lang="pl-PL" noProof="0" smtClean="0"/>
              <a:t>Kliknij, aby edytować style wzorca tekstu</a:t>
            </a:r>
          </a:p>
          <a:p>
            <a:pPr lvl="1" rtl="0"/>
            <a:r>
              <a:rPr lang="pl-PL" noProof="0" smtClean="0"/>
              <a:t>Drugi poziom</a:t>
            </a:r>
          </a:p>
          <a:p>
            <a:pPr lvl="2" rtl="0"/>
            <a:r>
              <a:rPr lang="pl-PL" noProof="0" smtClean="0"/>
              <a:t>Trzeci poziom</a:t>
            </a:r>
          </a:p>
          <a:p>
            <a:pPr lvl="3" rtl="0"/>
            <a:r>
              <a:rPr lang="pl-PL" noProof="0" smtClean="0"/>
              <a:t>Czwarty poziom</a:t>
            </a:r>
          </a:p>
          <a:p>
            <a:pPr lvl="4" rtl="0"/>
            <a:r>
              <a:rPr lang="pl-PL" noProof="0" smtClean="0"/>
              <a:t>Piąty poziom</a:t>
            </a:r>
            <a:endParaRPr lang="pl-PL" noProof="0" dirty="0"/>
          </a:p>
        </p:txBody>
      </p:sp>
      <p:sp>
        <p:nvSpPr>
          <p:cNvPr id="7" name="Data — symbol zastępczy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320AA25-5A3D-404D-9DBA-0384B905722F}" type="datetime1">
              <a:rPr lang="pl-PL" smtClean="0"/>
              <a:t>27.02.2019</a:t>
            </a:fld>
            <a:endParaRPr lang="pl-PL"/>
          </a:p>
        </p:txBody>
      </p:sp>
      <p:sp>
        <p:nvSpPr>
          <p:cNvPr id="8" name="Stopka — symbol zastępczy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pl-PL"/>
          </a:p>
        </p:txBody>
      </p:sp>
      <p:sp>
        <p:nvSpPr>
          <p:cNvPr id="9" name="Numer slajdu — symbol zastępczy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96354DCA-E69A-4F7E-955E-D79FA38DEA9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9304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pl-PL" noProof="0" smtClean="0"/>
              <a:t>Kliknij, aby edytować styl</a:t>
            </a:r>
            <a:endParaRPr lang="pl-PL" noProof="0" dirty="0"/>
          </a:p>
        </p:txBody>
      </p:sp>
      <p:sp>
        <p:nvSpPr>
          <p:cNvPr id="3" name="Data — symbol zastępczy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2556559-E1C3-4258-AF92-A87D3D80E01F}" type="datetime1">
              <a:rPr lang="pl-PL" smtClean="0"/>
              <a:t>27.02.2019</a:t>
            </a:fld>
            <a:endParaRPr lang="pl-PL"/>
          </a:p>
        </p:txBody>
      </p:sp>
      <p:sp>
        <p:nvSpPr>
          <p:cNvPr id="4" name="Stopka — symbol zastępczy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pl-PL"/>
          </a:p>
        </p:txBody>
      </p:sp>
      <p:sp>
        <p:nvSpPr>
          <p:cNvPr id="5" name="Numer slajdu — symbol zastępczy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96354DCA-E69A-4F7E-955E-D79FA38DEA9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32772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a — symbol zastępczy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B706493-90B2-4DA1-A31A-2447B5A2CFAE}" type="datetime1">
              <a:rPr lang="pl-PL" smtClean="0"/>
              <a:t>27.02.2019</a:t>
            </a:fld>
            <a:endParaRPr lang="pl-PL"/>
          </a:p>
        </p:txBody>
      </p:sp>
      <p:sp>
        <p:nvSpPr>
          <p:cNvPr id="3" name="Stopka — symbol zastępczy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pl-PL"/>
          </a:p>
        </p:txBody>
      </p:sp>
      <p:sp>
        <p:nvSpPr>
          <p:cNvPr id="4" name="Numer slajdu — symbol zastępczy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96354DCA-E69A-4F7E-955E-D79FA38DEA9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03022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71575" y="457200"/>
            <a:ext cx="2949178" cy="1600200"/>
          </a:xfrm>
        </p:spPr>
        <p:txBody>
          <a:bodyPr rtlCol="0" anchor="b"/>
          <a:lstStyle>
            <a:lvl1pPr>
              <a:defRPr sz="2400"/>
            </a:lvl1pPr>
          </a:lstStyle>
          <a:p>
            <a:pPr rtl="0"/>
            <a:r>
              <a:rPr lang="pl-PL" noProof="0" smtClean="0"/>
              <a:t>Kliknij, aby edytować styl</a:t>
            </a:r>
            <a:endParaRPr lang="pl-PL" noProof="0" dirty="0"/>
          </a:p>
        </p:txBody>
      </p:sp>
      <p:sp>
        <p:nvSpPr>
          <p:cNvPr id="3" name="Zawartość — symbol zastępczy 2"/>
          <p:cNvSpPr>
            <a:spLocks noGrp="1"/>
          </p:cNvSpPr>
          <p:nvPr>
            <p:ph idx="1"/>
          </p:nvPr>
        </p:nvSpPr>
        <p:spPr>
          <a:xfrm>
            <a:off x="4259179" y="987426"/>
            <a:ext cx="4257362" cy="4873625"/>
          </a:xfrm>
        </p:spPr>
        <p:txBody>
          <a:bodyPr rtlCol="0"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rtl="0"/>
            <a:r>
              <a:rPr lang="pl-PL" noProof="0" smtClean="0"/>
              <a:t>Kliknij, aby edytować style wzorca tekstu</a:t>
            </a:r>
          </a:p>
          <a:p>
            <a:pPr lvl="1" rtl="0"/>
            <a:r>
              <a:rPr lang="pl-PL" noProof="0" smtClean="0"/>
              <a:t>Drugi poziom</a:t>
            </a:r>
          </a:p>
          <a:p>
            <a:pPr lvl="2" rtl="0"/>
            <a:r>
              <a:rPr lang="pl-PL" noProof="0" smtClean="0"/>
              <a:t>Trzeci poziom</a:t>
            </a:r>
          </a:p>
          <a:p>
            <a:pPr lvl="3" rtl="0"/>
            <a:r>
              <a:rPr lang="pl-PL" noProof="0" smtClean="0"/>
              <a:t>Czwarty poziom</a:t>
            </a:r>
          </a:p>
          <a:p>
            <a:pPr lvl="4" rtl="0"/>
            <a:r>
              <a:rPr lang="pl-PL" noProof="0" smtClean="0"/>
              <a:t>Piąty poziom</a:t>
            </a:r>
            <a:endParaRPr lang="pl-PL" noProof="0" dirty="0"/>
          </a:p>
        </p:txBody>
      </p:sp>
      <p:sp>
        <p:nvSpPr>
          <p:cNvPr id="4" name="Tekst — symbol zastępczy 3"/>
          <p:cNvSpPr>
            <a:spLocks noGrp="1"/>
          </p:cNvSpPr>
          <p:nvPr>
            <p:ph type="body" sz="half" idx="2"/>
          </p:nvPr>
        </p:nvSpPr>
        <p:spPr>
          <a:xfrm>
            <a:off x="1171575" y="2101850"/>
            <a:ext cx="2949178" cy="3759200"/>
          </a:xfrm>
        </p:spPr>
        <p:txBody>
          <a:bodyPr rtlCol="0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rtl="0"/>
            <a:r>
              <a:rPr lang="pl-PL" noProof="0" smtClean="0"/>
              <a:t>Kliknij, aby edytować style wzorca tekstu</a:t>
            </a:r>
          </a:p>
        </p:txBody>
      </p:sp>
      <p:sp>
        <p:nvSpPr>
          <p:cNvPr id="5" name="Data — symbol zastępczy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F4D50B8-D360-46ED-8935-A66972BC4F6E}" type="datetime1">
              <a:rPr lang="pl-PL" smtClean="0"/>
              <a:t>27.02.2019</a:t>
            </a:fld>
            <a:endParaRPr lang="pl-PL"/>
          </a:p>
        </p:txBody>
      </p:sp>
      <p:sp>
        <p:nvSpPr>
          <p:cNvPr id="6" name="Stopka — symbol zastępczy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pl-PL"/>
          </a:p>
        </p:txBody>
      </p:sp>
      <p:sp>
        <p:nvSpPr>
          <p:cNvPr id="7" name="Numer slajdu — symbol zastępczy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96354DCA-E69A-4F7E-955E-D79FA38DEA9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2797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ytuł 1"/>
          <p:cNvSpPr>
            <a:spLocks noGrp="1"/>
          </p:cNvSpPr>
          <p:nvPr>
            <p:ph type="title"/>
          </p:nvPr>
        </p:nvSpPr>
        <p:spPr>
          <a:xfrm>
            <a:off x="1171575" y="457200"/>
            <a:ext cx="2949178" cy="1600200"/>
          </a:xfrm>
        </p:spPr>
        <p:txBody>
          <a:bodyPr rtlCol="0" anchor="b"/>
          <a:lstStyle>
            <a:lvl1pPr>
              <a:defRPr sz="2400"/>
            </a:lvl1pPr>
          </a:lstStyle>
          <a:p>
            <a:pPr rtl="0"/>
            <a:r>
              <a:rPr lang="pl-PL" noProof="0" smtClean="0"/>
              <a:t>Kliknij, aby edytować styl</a:t>
            </a:r>
            <a:endParaRPr lang="pl-PL" noProof="0" dirty="0"/>
          </a:p>
        </p:txBody>
      </p:sp>
      <p:sp>
        <p:nvSpPr>
          <p:cNvPr id="3" name="Obraz — symbol zastępczy 2" descr="Pusty symbol zastępczy pozwalający dodać obraz. Kliknij symbol zastępczy i wybierz obraz, który chcesz dodać"/>
          <p:cNvSpPr>
            <a:spLocks noGrp="1"/>
          </p:cNvSpPr>
          <p:nvPr>
            <p:ph type="pic" idx="1"/>
          </p:nvPr>
        </p:nvSpPr>
        <p:spPr>
          <a:xfrm>
            <a:off x="4259178" y="987426"/>
            <a:ext cx="4258818" cy="4873625"/>
          </a:xfrm>
        </p:spPr>
        <p:txBody>
          <a:bodyPr rtlCol="0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rtl="0"/>
            <a:r>
              <a:rPr lang="pl-PL" noProof="0" smtClean="0"/>
              <a:t>Kliknij ikonę, aby dodać obraz</a:t>
            </a:r>
            <a:endParaRPr lang="pl-PL" noProof="0" dirty="0"/>
          </a:p>
        </p:txBody>
      </p:sp>
      <p:sp>
        <p:nvSpPr>
          <p:cNvPr id="8" name="Tekst — symbol zastępczy 3"/>
          <p:cNvSpPr>
            <a:spLocks noGrp="1"/>
          </p:cNvSpPr>
          <p:nvPr>
            <p:ph type="body" sz="half" idx="2"/>
          </p:nvPr>
        </p:nvSpPr>
        <p:spPr>
          <a:xfrm>
            <a:off x="1171575" y="2101850"/>
            <a:ext cx="2949178" cy="3759200"/>
          </a:xfrm>
        </p:spPr>
        <p:txBody>
          <a:bodyPr rtlCol="0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rtl="0"/>
            <a:r>
              <a:rPr lang="pl-PL" noProof="0" smtClean="0"/>
              <a:t>Kliknij, aby edytować style wzorca tekstu</a:t>
            </a:r>
          </a:p>
        </p:txBody>
      </p:sp>
      <p:sp>
        <p:nvSpPr>
          <p:cNvPr id="5" name="Data — symbol zastępczy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6F9EA6D-16F0-4651-AD47-1CD6F183DC00}" type="datetime1">
              <a:rPr lang="pl-PL" smtClean="0"/>
              <a:t>27.02.2019</a:t>
            </a:fld>
            <a:endParaRPr lang="pl-PL"/>
          </a:p>
        </p:txBody>
      </p:sp>
      <p:sp>
        <p:nvSpPr>
          <p:cNvPr id="6" name="Stopka — symbol zastępczy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pl-PL"/>
          </a:p>
        </p:txBody>
      </p:sp>
      <p:sp>
        <p:nvSpPr>
          <p:cNvPr id="7" name="Numer slajdu — symbol zastępczy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96354DCA-E69A-4F7E-955E-D79FA38DEA9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4697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— symbol zastępczy 1"/>
          <p:cNvSpPr>
            <a:spLocks noGrp="1"/>
          </p:cNvSpPr>
          <p:nvPr>
            <p:ph type="title"/>
          </p:nvPr>
        </p:nvSpPr>
        <p:spPr>
          <a:xfrm>
            <a:off x="1743075" y="365126"/>
            <a:ext cx="677227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pl-PL" noProof="0" dirty="0" smtClean="0"/>
              <a:t>Kliknij, aby edytować styl wzorca tytułu</a:t>
            </a:r>
            <a:endParaRPr lang="pl-PL" noProof="0" dirty="0"/>
          </a:p>
        </p:txBody>
      </p:sp>
      <p:sp>
        <p:nvSpPr>
          <p:cNvPr id="3" name="Tekst — symbol zastępczy 2"/>
          <p:cNvSpPr>
            <a:spLocks noGrp="1"/>
          </p:cNvSpPr>
          <p:nvPr>
            <p:ph type="body" idx="1"/>
          </p:nvPr>
        </p:nvSpPr>
        <p:spPr>
          <a:xfrm>
            <a:off x="1171575" y="1825625"/>
            <a:ext cx="734377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pl-PL" noProof="0" dirty="0" smtClean="0"/>
              <a:t>Kliknij, aby edytować style wzorca tekstu</a:t>
            </a:r>
          </a:p>
          <a:p>
            <a:pPr lvl="1" rtl="0"/>
            <a:r>
              <a:rPr lang="pl-PL" noProof="0" dirty="0" smtClean="0"/>
              <a:t>Drugi poziom</a:t>
            </a:r>
          </a:p>
          <a:p>
            <a:pPr lvl="2" rtl="0"/>
            <a:r>
              <a:rPr lang="pl-PL" noProof="0" dirty="0" smtClean="0"/>
              <a:t>Trzeci poziom</a:t>
            </a:r>
          </a:p>
          <a:p>
            <a:pPr lvl="3" rtl="0"/>
            <a:r>
              <a:rPr lang="pl-PL" noProof="0" dirty="0" smtClean="0"/>
              <a:t>Czwarty poziom</a:t>
            </a:r>
          </a:p>
          <a:p>
            <a:pPr lvl="4" rtl="0"/>
            <a:r>
              <a:rPr lang="pl-PL" noProof="0" dirty="0" smtClean="0"/>
              <a:t>Piąty poziom</a:t>
            </a:r>
            <a:endParaRPr lang="pl-PL" noProof="0" dirty="0"/>
          </a:p>
        </p:txBody>
      </p:sp>
      <p:sp>
        <p:nvSpPr>
          <p:cNvPr id="4" name="Data — symbol zastępczy 3"/>
          <p:cNvSpPr>
            <a:spLocks noGrp="1"/>
          </p:cNvSpPr>
          <p:nvPr>
            <p:ph type="dt" sz="half" idx="2"/>
          </p:nvPr>
        </p:nvSpPr>
        <p:spPr>
          <a:xfrm>
            <a:off x="1171575" y="6356351"/>
            <a:ext cx="19145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B99898C3-104F-42B1-90C3-091581F0DF67}" type="datetime1">
              <a:rPr lang="pl-PL" smtClean="0"/>
              <a:t>27.02.2019</a:t>
            </a:fld>
            <a:endParaRPr lang="pl-PL"/>
          </a:p>
        </p:txBody>
      </p:sp>
      <p:sp>
        <p:nvSpPr>
          <p:cNvPr id="5" name="Stopka — symbol zastępczy 4"/>
          <p:cNvSpPr>
            <a:spLocks noGrp="1"/>
          </p:cNvSpPr>
          <p:nvPr>
            <p:ph type="ftr" sz="quarter" idx="3"/>
          </p:nvPr>
        </p:nvSpPr>
        <p:spPr>
          <a:xfrm>
            <a:off x="3486150" y="6356351"/>
            <a:ext cx="21717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Numer slajdu — symbol zastępczy 5"/>
          <p:cNvSpPr>
            <a:spLocks noGrp="1"/>
          </p:cNvSpPr>
          <p:nvPr>
            <p:ph type="sldNum" sz="quarter" idx="4"/>
          </p:nvPr>
        </p:nvSpPr>
        <p:spPr>
          <a:xfrm>
            <a:off x="6057900" y="6356351"/>
            <a:ext cx="24574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6354DCA-E69A-4F7E-955E-D79FA38DEA9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90474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  <p:sldLayoutId id="2147483785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685800" rtl="0" eaLnBrk="1" latinLnBrk="0" hangingPunct="1">
        <a:spcBef>
          <a:spcPct val="0"/>
        </a:spcBef>
        <a:buNone/>
        <a:defRPr sz="33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1464">
          <p15:clr>
            <a:srgbClr val="F26B43"/>
          </p15:clr>
        </p15:guide>
        <p15:guide id="4" pos="7152">
          <p15:clr>
            <a:srgbClr val="F26B43"/>
          </p15:clr>
        </p15:guide>
        <p15:guide id="5" pos="984">
          <p15:clr>
            <a:srgbClr val="F26B43"/>
          </p15:clr>
        </p15:guide>
        <p15:guide id="6" orient="horz" pos="388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ctrTitle"/>
          </p:nvPr>
        </p:nvSpPr>
        <p:spPr>
          <a:xfrm>
            <a:off x="827584" y="2019489"/>
            <a:ext cx="7738008" cy="2550877"/>
          </a:xfrm>
        </p:spPr>
        <p:txBody>
          <a:bodyPr>
            <a:noAutofit/>
          </a:bodyPr>
          <a:lstStyle/>
          <a:p>
            <a:r>
              <a:rPr lang="pl-PL" sz="5400" dirty="0" smtClean="0"/>
              <a:t>Gry kooperacyjne </a:t>
            </a:r>
            <a:br>
              <a:rPr lang="pl-PL" sz="5400" dirty="0" smtClean="0"/>
            </a:br>
            <a:r>
              <a:rPr lang="pl-PL" sz="5400" dirty="0" smtClean="0"/>
              <a:t>narzędzie wspierające pracę wychowawczą</a:t>
            </a:r>
            <a:endParaRPr lang="pl-PL" sz="5400" dirty="0"/>
          </a:p>
        </p:txBody>
      </p:sp>
      <p:sp>
        <p:nvSpPr>
          <p:cNvPr id="5" name="Podtytuł 4"/>
          <p:cNvSpPr>
            <a:spLocks noGrp="1"/>
          </p:cNvSpPr>
          <p:nvPr>
            <p:ph type="subTitle" idx="1"/>
          </p:nvPr>
        </p:nvSpPr>
        <p:spPr>
          <a:xfrm>
            <a:off x="3419872" y="6237312"/>
            <a:ext cx="2708290" cy="460907"/>
          </a:xfrm>
        </p:spPr>
        <p:txBody>
          <a:bodyPr>
            <a:noAutofit/>
          </a:bodyPr>
          <a:lstStyle/>
          <a:p>
            <a:r>
              <a:rPr lang="pl-PL" sz="2400" dirty="0" smtClean="0"/>
              <a:t>Sławek Wiechowski</a:t>
            </a:r>
            <a:endParaRPr lang="pl-PL" sz="2400" dirty="0"/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7788" y="366295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077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835695" y="152636"/>
            <a:ext cx="5400600" cy="1224136"/>
          </a:xfrm>
        </p:spPr>
        <p:txBody>
          <a:bodyPr>
            <a:normAutofit/>
          </a:bodyPr>
          <a:lstStyle/>
          <a:p>
            <a:pPr lvl="0" algn="ctr"/>
            <a:r>
              <a:rPr lang="pl-PL" b="1" dirty="0" smtClean="0"/>
              <a:t>Gry to doskonała </a:t>
            </a:r>
            <a:br>
              <a:rPr lang="pl-PL" b="1" dirty="0" smtClean="0"/>
            </a:br>
            <a:r>
              <a:rPr lang="pl-PL" b="1" dirty="0" smtClean="0"/>
              <a:t>nauka przez zabawę</a:t>
            </a:r>
            <a:endParaRPr lang="pl-PL" b="1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2" b="5520"/>
          <a:stretch/>
        </p:blipFill>
        <p:spPr>
          <a:xfrm>
            <a:off x="1259632" y="1484784"/>
            <a:ext cx="6912768" cy="4637681"/>
          </a:xfrm>
        </p:spPr>
      </p:pic>
      <p:pic>
        <p:nvPicPr>
          <p:cNvPr id="10" name="Picture 2" descr="Znalezione obrazy dla zapytania a-z centrum rozwoj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7943" y="6309320"/>
            <a:ext cx="1536105" cy="418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9760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3"/>
          <p:cNvSpPr txBox="1">
            <a:spLocks/>
          </p:cNvSpPr>
          <p:nvPr/>
        </p:nvSpPr>
        <p:spPr>
          <a:xfrm>
            <a:off x="971600" y="2132856"/>
            <a:ext cx="7704856" cy="20783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4500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6000" b="1" dirty="0" smtClean="0"/>
              <a:t>Gry </a:t>
            </a:r>
            <a:br>
              <a:rPr lang="pl-PL" sz="6000" b="1" dirty="0" smtClean="0"/>
            </a:br>
            <a:r>
              <a:rPr lang="pl-PL" sz="6000" b="1" dirty="0" smtClean="0"/>
              <a:t>„Rozwijają” </a:t>
            </a:r>
            <a:endParaRPr lang="pl-PL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212" y="6137428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044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272808" cy="792088"/>
          </a:xfrm>
        </p:spPr>
        <p:txBody>
          <a:bodyPr>
            <a:normAutofit/>
          </a:bodyPr>
          <a:lstStyle/>
          <a:p>
            <a:pPr lvl="0" algn="ctr"/>
            <a:r>
              <a:rPr lang="pl-PL" b="1" dirty="0" smtClean="0"/>
              <a:t>Rozwijają logiczne myślenie</a:t>
            </a:r>
            <a:endParaRPr lang="pl-PL" b="1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25" b="5383"/>
          <a:stretch/>
        </p:blipFill>
        <p:spPr>
          <a:xfrm>
            <a:off x="755576" y="1412776"/>
            <a:ext cx="7824837" cy="45928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2" descr="Znalezione obrazy dla zapytania a-z centrum rozwoj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7943" y="6309320"/>
            <a:ext cx="1536105" cy="418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38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15515" y="116632"/>
            <a:ext cx="8640960" cy="1080120"/>
          </a:xfrm>
        </p:spPr>
        <p:txBody>
          <a:bodyPr>
            <a:normAutofit/>
          </a:bodyPr>
          <a:lstStyle/>
          <a:p>
            <a:pPr algn="ctr"/>
            <a:r>
              <a:rPr lang="pl-PL" b="1" dirty="0"/>
              <a:t>Rozwijają sferę emocjonalną</a:t>
            </a: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6" b="15722"/>
          <a:stretch/>
        </p:blipFill>
        <p:spPr>
          <a:xfrm>
            <a:off x="755576" y="1340768"/>
            <a:ext cx="7848872" cy="47000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2" descr="Znalezione obrazy dla zapytania a-z centrum rozwoj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7943" y="6309320"/>
            <a:ext cx="1536105" cy="418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5138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87624" y="188640"/>
            <a:ext cx="6480719" cy="1210146"/>
          </a:xfrm>
        </p:spPr>
        <p:txBody>
          <a:bodyPr>
            <a:normAutofit/>
          </a:bodyPr>
          <a:lstStyle/>
          <a:p>
            <a:pPr algn="ctr"/>
            <a:r>
              <a:rPr lang="pl-PL" b="1" dirty="0" smtClean="0"/>
              <a:t>Rozwijają koncentracje uwagi</a:t>
            </a:r>
            <a:endParaRPr lang="pl-PL" b="1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398786"/>
            <a:ext cx="7056784" cy="47045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2" descr="Znalezione obrazy dla zapytania a-z centrum rozwoj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7943" y="6309320"/>
            <a:ext cx="1536105" cy="418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129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23527" y="260648"/>
            <a:ext cx="8424936" cy="1008112"/>
          </a:xfrm>
        </p:spPr>
        <p:txBody>
          <a:bodyPr/>
          <a:lstStyle/>
          <a:p>
            <a:pPr algn="ctr"/>
            <a:r>
              <a:rPr lang="pl-PL" b="1" dirty="0" smtClean="0"/>
              <a:t>Rozwijają </a:t>
            </a:r>
            <a:r>
              <a:rPr lang="pl-PL" b="1" dirty="0"/>
              <a:t>wyobraźnię </a:t>
            </a: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38" b="10260"/>
          <a:stretch/>
        </p:blipFill>
        <p:spPr>
          <a:xfrm>
            <a:off x="755576" y="1556792"/>
            <a:ext cx="7852325" cy="40571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2" descr="Znalezione obrazy dla zapytania a-z centrum rozwoj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7943" y="6309320"/>
            <a:ext cx="1536105" cy="418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5860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511659" y="262623"/>
            <a:ext cx="6048672" cy="1066130"/>
          </a:xfrm>
        </p:spPr>
        <p:txBody>
          <a:bodyPr>
            <a:normAutofit/>
          </a:bodyPr>
          <a:lstStyle/>
          <a:p>
            <a:pPr lvl="0" algn="ctr"/>
            <a:r>
              <a:rPr lang="pl-PL" b="1" dirty="0" smtClean="0"/>
              <a:t>Uczą rywalizacji</a:t>
            </a:r>
            <a:endParaRPr lang="pl-PL" b="1" dirty="0"/>
          </a:p>
        </p:txBody>
      </p:sp>
      <p:pic>
        <p:nvPicPr>
          <p:cNvPr id="6" name="Symbol zastępczy zawartości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8671" y="1412776"/>
            <a:ext cx="5931660" cy="44503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4" name="Picture 2" descr="Znalezione obrazy dla zapytania a-z centrum rozwoj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7943" y="6309320"/>
            <a:ext cx="1536105" cy="418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652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39552" y="275443"/>
            <a:ext cx="8064896" cy="1143000"/>
          </a:xfrm>
        </p:spPr>
        <p:txBody>
          <a:bodyPr>
            <a:normAutofit/>
          </a:bodyPr>
          <a:lstStyle/>
          <a:p>
            <a:pPr lvl="0" algn="ctr"/>
            <a:r>
              <a:rPr lang="pl-PL" b="1" dirty="0" smtClean="0"/>
              <a:t>Uczą współpracy, czyli kooperacji</a:t>
            </a:r>
            <a:endParaRPr lang="pl-PL" b="1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187"/>
          <a:stretch/>
        </p:blipFill>
        <p:spPr>
          <a:xfrm>
            <a:off x="1079612" y="1418443"/>
            <a:ext cx="6984776" cy="44970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2" descr="Znalezione obrazy dla zapytania a-z centrum rozwoj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7943" y="6309320"/>
            <a:ext cx="1536105" cy="418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6388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212" y="6137428"/>
            <a:ext cx="2217600" cy="739200"/>
          </a:xfrm>
          <a:prstGeom prst="rect">
            <a:avLst/>
          </a:prstGeom>
        </p:spPr>
      </p:pic>
      <p:sp>
        <p:nvSpPr>
          <p:cNvPr id="5" name="Tytuł 3"/>
          <p:cNvSpPr txBox="1">
            <a:spLocks/>
          </p:cNvSpPr>
          <p:nvPr/>
        </p:nvSpPr>
        <p:spPr>
          <a:xfrm>
            <a:off x="827584" y="2204864"/>
            <a:ext cx="7704856" cy="20783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4500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6000" b="1" dirty="0" smtClean="0"/>
              <a:t>Gry </a:t>
            </a:r>
            <a:br>
              <a:rPr lang="pl-PL" sz="6000" b="1" dirty="0" smtClean="0"/>
            </a:br>
            <a:r>
              <a:rPr lang="pl-PL" sz="6000" b="1" dirty="0" smtClean="0"/>
              <a:t>„Wychowują” </a:t>
            </a:r>
            <a:endParaRPr lang="pl-PL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15074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03648" y="260648"/>
            <a:ext cx="6730366" cy="709865"/>
          </a:xfrm>
        </p:spPr>
        <p:txBody>
          <a:bodyPr/>
          <a:lstStyle/>
          <a:p>
            <a:pPr algn="ctr"/>
            <a:r>
              <a:rPr lang="pl-PL" b="1" dirty="0" smtClean="0"/>
              <a:t>Wolontariat</a:t>
            </a:r>
            <a:endParaRPr lang="pl-PL" b="1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31" b="19794"/>
          <a:stretch/>
        </p:blipFill>
        <p:spPr>
          <a:xfrm>
            <a:off x="860548" y="1920820"/>
            <a:ext cx="8054610" cy="3168352"/>
          </a:xfr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053" y="6099408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572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844824"/>
            <a:ext cx="8948651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237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1"/>
          <p:cNvSpPr>
            <a:spLocks noGrp="1"/>
          </p:cNvSpPr>
          <p:nvPr>
            <p:ph type="title"/>
          </p:nvPr>
        </p:nvSpPr>
        <p:spPr>
          <a:xfrm>
            <a:off x="2394949" y="332656"/>
            <a:ext cx="4714142" cy="709865"/>
          </a:xfrm>
        </p:spPr>
        <p:txBody>
          <a:bodyPr/>
          <a:lstStyle/>
          <a:p>
            <a:pPr algn="ctr"/>
            <a:r>
              <a:rPr lang="pl-PL" b="1" dirty="0" smtClean="0"/>
              <a:t>Sędziują</a:t>
            </a:r>
            <a:endParaRPr lang="pl-PL" b="1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" t="4998" r="4167" b="15043"/>
          <a:stretch/>
        </p:blipFill>
        <p:spPr>
          <a:xfrm>
            <a:off x="1187624" y="1412776"/>
            <a:ext cx="7560840" cy="4320480"/>
          </a:xfr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3220" y="6076074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33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ymbol zastępczy zawartości 3"/>
          <p:cNvPicPr>
            <a:picLocks noGrp="1" noChangeAspect="1"/>
          </p:cNvPicPr>
          <p:nvPr>
            <p:ph idx="4294967295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44" b="17325"/>
          <a:stretch/>
        </p:blipFill>
        <p:spPr>
          <a:xfrm>
            <a:off x="899592" y="1844824"/>
            <a:ext cx="7866609" cy="3528392"/>
          </a:xfr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  <p:sp>
        <p:nvSpPr>
          <p:cNvPr id="6" name="Tytuł 1"/>
          <p:cNvSpPr txBox="1">
            <a:spLocks/>
          </p:cNvSpPr>
          <p:nvPr/>
        </p:nvSpPr>
        <p:spPr>
          <a:xfrm>
            <a:off x="2051720" y="332656"/>
            <a:ext cx="4714142" cy="709865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l-PL" b="1" dirty="0" smtClean="0"/>
              <a:t>Tłumaczą gry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4184795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1"/>
          <p:cNvSpPr>
            <a:spLocks noGrp="1"/>
          </p:cNvSpPr>
          <p:nvPr>
            <p:ph type="title"/>
          </p:nvPr>
        </p:nvSpPr>
        <p:spPr>
          <a:xfrm>
            <a:off x="1379513" y="486887"/>
            <a:ext cx="6730366" cy="709865"/>
          </a:xfrm>
        </p:spPr>
        <p:txBody>
          <a:bodyPr/>
          <a:lstStyle/>
          <a:p>
            <a:pPr algn="ctr"/>
            <a:r>
              <a:rPr lang="pl-PL" b="1" dirty="0" smtClean="0"/>
              <a:t>Odpowiedzialność</a:t>
            </a:r>
            <a:endParaRPr lang="pl-PL" b="1" dirty="0"/>
          </a:p>
        </p:txBody>
      </p:sp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11" b="3703"/>
          <a:stretch/>
        </p:blipFill>
        <p:spPr>
          <a:xfrm>
            <a:off x="1187624" y="1412776"/>
            <a:ext cx="7607804" cy="4320480"/>
          </a:xfr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697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1475656" y="188640"/>
            <a:ext cx="6347713" cy="760584"/>
          </a:xfrm>
        </p:spPr>
        <p:txBody>
          <a:bodyPr>
            <a:normAutofit/>
          </a:bodyPr>
          <a:lstStyle/>
          <a:p>
            <a:pPr algn="ctr"/>
            <a:r>
              <a:rPr lang="pl-PL" b="1" dirty="0" smtClean="0"/>
              <a:t>Pomoc podczas festiwali</a:t>
            </a:r>
            <a:endParaRPr lang="pl-PL" b="1" dirty="0"/>
          </a:p>
        </p:txBody>
      </p:sp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96" b="5501"/>
          <a:stretch/>
        </p:blipFill>
        <p:spPr>
          <a:xfrm>
            <a:off x="1043608" y="1367432"/>
            <a:ext cx="7828870" cy="4104456"/>
          </a:xfr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922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118555" y="260648"/>
            <a:ext cx="4834880" cy="1143000"/>
          </a:xfrm>
        </p:spPr>
        <p:txBody>
          <a:bodyPr/>
          <a:lstStyle/>
          <a:p>
            <a:pPr algn="ctr"/>
            <a:r>
              <a:rPr lang="pl-PL" b="1" dirty="0" smtClean="0"/>
              <a:t>Prowadzenie zajęć</a:t>
            </a:r>
            <a:endParaRPr lang="pl-PL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69" b="7692"/>
          <a:stretch/>
        </p:blipFill>
        <p:spPr bwMode="auto">
          <a:xfrm>
            <a:off x="1331640" y="1403648"/>
            <a:ext cx="6767685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897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19672" y="1268760"/>
            <a:ext cx="6048672" cy="4536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ytuł 1"/>
          <p:cNvSpPr>
            <a:spLocks noGrp="1"/>
          </p:cNvSpPr>
          <p:nvPr>
            <p:ph type="title"/>
          </p:nvPr>
        </p:nvSpPr>
        <p:spPr>
          <a:xfrm>
            <a:off x="2098068" y="332656"/>
            <a:ext cx="4834880" cy="638944"/>
          </a:xfrm>
        </p:spPr>
        <p:txBody>
          <a:bodyPr/>
          <a:lstStyle/>
          <a:p>
            <a:pPr algn="ctr"/>
            <a:r>
              <a:rPr lang="pl-PL" b="1" dirty="0" smtClean="0"/>
              <a:t>Animacja</a:t>
            </a:r>
            <a:endParaRPr lang="pl-PL" b="1" dirty="0"/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269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39" r="7595" b="10549"/>
          <a:stretch/>
        </p:blipFill>
        <p:spPr bwMode="auto">
          <a:xfrm>
            <a:off x="1475656" y="1340768"/>
            <a:ext cx="6768752" cy="4450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ytuł 1"/>
          <p:cNvSpPr>
            <a:spLocks noGrp="1"/>
          </p:cNvSpPr>
          <p:nvPr>
            <p:ph type="title"/>
          </p:nvPr>
        </p:nvSpPr>
        <p:spPr>
          <a:xfrm>
            <a:off x="2267744" y="332656"/>
            <a:ext cx="4834880" cy="710952"/>
          </a:xfrm>
        </p:spPr>
        <p:txBody>
          <a:bodyPr/>
          <a:lstStyle/>
          <a:p>
            <a:pPr algn="ctr"/>
            <a:r>
              <a:rPr lang="pl-PL" b="1" dirty="0" smtClean="0"/>
              <a:t>Warsztaty</a:t>
            </a:r>
            <a:endParaRPr lang="pl-PL" b="1" dirty="0"/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971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19672" y="995566"/>
            <a:ext cx="6336704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ytuł 1"/>
          <p:cNvSpPr>
            <a:spLocks noGrp="1"/>
          </p:cNvSpPr>
          <p:nvPr>
            <p:ph type="title"/>
          </p:nvPr>
        </p:nvSpPr>
        <p:spPr>
          <a:xfrm>
            <a:off x="2253160" y="229269"/>
            <a:ext cx="4834880" cy="766297"/>
          </a:xfrm>
        </p:spPr>
        <p:txBody>
          <a:bodyPr/>
          <a:lstStyle/>
          <a:p>
            <a:pPr algn="ctr"/>
            <a:r>
              <a:rPr lang="pl-PL" b="1" dirty="0" smtClean="0"/>
              <a:t>Praca</a:t>
            </a:r>
            <a:endParaRPr lang="pl-PL" b="1" dirty="0"/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501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15617" y="1185490"/>
            <a:ext cx="6772275" cy="1325563"/>
          </a:xfrm>
        </p:spPr>
        <p:txBody>
          <a:bodyPr>
            <a:normAutofit/>
          </a:bodyPr>
          <a:lstStyle/>
          <a:p>
            <a:r>
              <a:rPr lang="pl-PL" sz="5400" dirty="0" smtClean="0"/>
              <a:t>Kooperacja</a:t>
            </a:r>
            <a:endParaRPr lang="pl-PL" sz="5400" dirty="0"/>
          </a:p>
        </p:txBody>
      </p:sp>
      <p:sp>
        <p:nvSpPr>
          <p:cNvPr id="4" name="Tytuł 1"/>
          <p:cNvSpPr txBox="1">
            <a:spLocks/>
          </p:cNvSpPr>
          <p:nvPr/>
        </p:nvSpPr>
        <p:spPr>
          <a:xfrm>
            <a:off x="1115617" y="2780928"/>
            <a:ext cx="7388314" cy="21602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5400" dirty="0" smtClean="0"/>
              <a:t>Odwrócona lub połowiczna kooperacja</a:t>
            </a:r>
            <a:endParaRPr lang="pl-PL" sz="5400" dirty="0"/>
          </a:p>
        </p:txBody>
      </p:sp>
      <p:sp>
        <p:nvSpPr>
          <p:cNvPr id="6" name="pole tekstowe 5"/>
          <p:cNvSpPr txBox="1"/>
          <p:nvPr/>
        </p:nvSpPr>
        <p:spPr>
          <a:xfrm>
            <a:off x="971600" y="4703212"/>
            <a:ext cx="7200800" cy="646331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 anchor="ctr" anchorCtr="1">
            <a:spAutoFit/>
          </a:bodyPr>
          <a:lstStyle/>
          <a:p>
            <a:r>
              <a:rPr lang="pl-PL" dirty="0"/>
              <a:t>Współpracujemy</a:t>
            </a:r>
            <a:r>
              <a:rPr lang="pl-PL" dirty="0" smtClean="0"/>
              <a:t> razem, </a:t>
            </a:r>
            <a:r>
              <a:rPr lang="pl-PL" dirty="0"/>
              <a:t>ale </a:t>
            </a:r>
            <a:r>
              <a:rPr lang="pl-PL" dirty="0" smtClean="0"/>
              <a:t>wygrywa tylko jeden lub jedna drużyna lub wszyscy przegrywają.</a:t>
            </a:r>
            <a:endParaRPr lang="pl-PL" dirty="0"/>
          </a:p>
        </p:txBody>
      </p:sp>
      <p:sp>
        <p:nvSpPr>
          <p:cNvPr id="7" name="pole tekstowe 6"/>
          <p:cNvSpPr txBox="1"/>
          <p:nvPr/>
        </p:nvSpPr>
        <p:spPr>
          <a:xfrm>
            <a:off x="827584" y="2276659"/>
            <a:ext cx="7060308" cy="369332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 anchor="ctr" anchorCtr="1">
            <a:spAutoFit/>
          </a:bodyPr>
          <a:lstStyle/>
          <a:p>
            <a:r>
              <a:rPr lang="pl-PL" dirty="0" smtClean="0"/>
              <a:t>Współpracujemy razem i wygrywamy lub przegrywamy razem z grą.</a:t>
            </a:r>
            <a:endParaRPr lang="pl-PL" dirty="0"/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237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387032" y="139873"/>
            <a:ext cx="6772275" cy="1070001"/>
          </a:xfrm>
        </p:spPr>
        <p:txBody>
          <a:bodyPr/>
          <a:lstStyle/>
          <a:p>
            <a:r>
              <a:rPr lang="pl-PL" dirty="0" smtClean="0"/>
              <a:t>Po co gry kooperacyjne?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101283" y="1209874"/>
            <a:ext cx="7343775" cy="2016224"/>
          </a:xfrm>
        </p:spPr>
        <p:txBody>
          <a:bodyPr/>
          <a:lstStyle/>
          <a:p>
            <a:r>
              <a:rPr lang="pl-PL" dirty="0" smtClean="0"/>
              <a:t>chcemy nauczyć współpracy</a:t>
            </a:r>
            <a:r>
              <a:rPr lang="pl-PL" dirty="0"/>
              <a:t>, </a:t>
            </a:r>
            <a:endParaRPr lang="pl-PL" dirty="0" smtClean="0"/>
          </a:p>
          <a:p>
            <a:r>
              <a:rPr lang="pl-PL" dirty="0" smtClean="0"/>
              <a:t>pracy </a:t>
            </a:r>
            <a:r>
              <a:rPr lang="pl-PL" dirty="0"/>
              <a:t>zespołowej </a:t>
            </a:r>
            <a:endParaRPr lang="pl-PL" dirty="0" smtClean="0"/>
          </a:p>
          <a:p>
            <a:r>
              <a:rPr lang="pl-PL" dirty="0" smtClean="0"/>
              <a:t>wzmocnić sferę </a:t>
            </a:r>
            <a:r>
              <a:rPr lang="pl-PL" dirty="0"/>
              <a:t>emocjonalną </a:t>
            </a:r>
            <a:endParaRPr lang="pl-PL" dirty="0" smtClean="0"/>
          </a:p>
          <a:p>
            <a:r>
              <a:rPr lang="pl-PL" dirty="0" smtClean="0"/>
              <a:t>nauczyć podejmowania właściwe decyzje, </a:t>
            </a:r>
          </a:p>
          <a:p>
            <a:r>
              <a:rPr lang="pl-PL" dirty="0" smtClean="0"/>
              <a:t>rozwiązywać problemy</a:t>
            </a:r>
          </a:p>
          <a:p>
            <a:endParaRPr lang="pl-PL" dirty="0"/>
          </a:p>
          <a:p>
            <a:endParaRPr lang="pl-PL" dirty="0" smtClean="0"/>
          </a:p>
          <a:p>
            <a:endParaRPr lang="pl-PL" dirty="0" smtClean="0"/>
          </a:p>
          <a:p>
            <a:endParaRPr lang="pl-PL" dirty="0"/>
          </a:p>
        </p:txBody>
      </p:sp>
      <p:sp>
        <p:nvSpPr>
          <p:cNvPr id="4" name="Symbol zastępczy zawartości 2"/>
          <p:cNvSpPr txBox="1">
            <a:spLocks/>
          </p:cNvSpPr>
          <p:nvPr/>
        </p:nvSpPr>
        <p:spPr>
          <a:xfrm>
            <a:off x="1149861" y="4293096"/>
            <a:ext cx="7343775" cy="2160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pl-PL" dirty="0" smtClean="0"/>
              <a:t>W rozwiązywaniu konfliktów </a:t>
            </a:r>
            <a:r>
              <a:rPr lang="pl-PL" dirty="0"/>
              <a:t>w klasie, </a:t>
            </a:r>
            <a:endParaRPr lang="pl-PL" dirty="0" smtClean="0"/>
          </a:p>
          <a:p>
            <a:pPr lvl="0"/>
            <a:r>
              <a:rPr lang="pl-PL" dirty="0" smtClean="0"/>
              <a:t>przeciwdziałać </a:t>
            </a:r>
            <a:r>
              <a:rPr lang="pl-PL" dirty="0"/>
              <a:t>przemocy, </a:t>
            </a:r>
            <a:endParaRPr lang="pl-PL" dirty="0" smtClean="0"/>
          </a:p>
          <a:p>
            <a:pPr lvl="0"/>
            <a:r>
              <a:rPr lang="pl-PL" dirty="0" smtClean="0"/>
              <a:t>propagować tolerancje, </a:t>
            </a:r>
          </a:p>
          <a:p>
            <a:pPr lvl="0"/>
            <a:r>
              <a:rPr lang="pl-PL" dirty="0" smtClean="0"/>
              <a:t>uczyć </a:t>
            </a:r>
            <a:r>
              <a:rPr lang="pl-PL" dirty="0"/>
              <a:t>szacunku do siebie i </a:t>
            </a:r>
            <a:r>
              <a:rPr lang="pl-PL" dirty="0" smtClean="0"/>
              <a:t>innych, </a:t>
            </a:r>
          </a:p>
          <a:p>
            <a:pPr lvl="0"/>
            <a:r>
              <a:rPr lang="pl-PL" dirty="0" smtClean="0"/>
              <a:t>być wrażliwym </a:t>
            </a:r>
            <a:r>
              <a:rPr lang="pl-PL" dirty="0"/>
              <a:t>na niesprawiedliwość.</a:t>
            </a:r>
          </a:p>
          <a:p>
            <a:endParaRPr lang="pl-PL" dirty="0" smtClean="0"/>
          </a:p>
          <a:p>
            <a:endParaRPr lang="pl-PL" dirty="0" smtClean="0"/>
          </a:p>
          <a:p>
            <a:endParaRPr lang="pl-PL" dirty="0" smtClean="0"/>
          </a:p>
          <a:p>
            <a:endParaRPr lang="pl-PL" dirty="0"/>
          </a:p>
        </p:txBody>
      </p:sp>
      <p:sp>
        <p:nvSpPr>
          <p:cNvPr id="5" name="Tytuł 1"/>
          <p:cNvSpPr txBox="1">
            <a:spLocks/>
          </p:cNvSpPr>
          <p:nvPr/>
        </p:nvSpPr>
        <p:spPr>
          <a:xfrm>
            <a:off x="1435610" y="3194696"/>
            <a:ext cx="7456870" cy="10700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pl-PL" dirty="0" smtClean="0"/>
              <a:t>Cel pracy metoda kooperacji ma pomóc:</a:t>
            </a:r>
            <a:endParaRPr lang="pl-PL" dirty="0"/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9356" y="6083736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152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347864" y="314400"/>
            <a:ext cx="2674640" cy="738336"/>
          </a:xfrm>
        </p:spPr>
        <p:txBody>
          <a:bodyPr/>
          <a:lstStyle/>
          <a:p>
            <a:pPr algn="ctr"/>
            <a:r>
              <a:rPr lang="pl-P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Rok 2011</a:t>
            </a:r>
            <a:endParaRPr lang="pl-P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57" r="4732"/>
          <a:stretch/>
        </p:blipFill>
        <p:spPr>
          <a:xfrm>
            <a:off x="1043607" y="1359024"/>
            <a:ext cx="7356329" cy="44644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2972" y="6129888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661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99592" y="4149080"/>
            <a:ext cx="8136904" cy="2467471"/>
          </a:xfrm>
        </p:spPr>
        <p:txBody>
          <a:bodyPr/>
          <a:lstStyle/>
          <a:p>
            <a:pPr marL="0" indent="0" algn="just">
              <a:buNone/>
            </a:pPr>
            <a:r>
              <a:rPr lang="pl-PL" dirty="0"/>
              <a:t>W pewnej brytyjskiej szkoły gdzie zostały przeprowadzone zajęcia z grami planszowymi w grupie dzieci, które były sprawcami przemocy oraz tym szykanowanymi. Podczas wspólnych rozgrywki wszystkie dzieci śmiały się, a ponadto z jedne strony stały się mniej agresywne a z drugiej mniej nieśmiałe i bardziej asertywne. Zapanował obustronny szacunek, do tego wszyscy byli zajęci grą i chęcią wygrania, że przestali przejmować się swoim grupowym wizerunkiem. </a:t>
            </a:r>
          </a:p>
        </p:txBody>
      </p:sp>
      <p:pic>
        <p:nvPicPr>
          <p:cNvPr id="2050" name="Picture 2" descr="Podobny obraz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76672"/>
            <a:ext cx="5560246" cy="3072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6118800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799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Dlaczego tak się dzieje?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pl-PL" sz="2800" dirty="0"/>
              <a:t>Gry planszowe uczą </a:t>
            </a:r>
            <a:r>
              <a:rPr lang="pl-PL" sz="2800" u="sng" dirty="0" smtClean="0"/>
              <a:t>współpracy</a:t>
            </a:r>
            <a:r>
              <a:rPr lang="pl-PL" sz="2800" dirty="0" smtClean="0"/>
              <a:t>, </a:t>
            </a:r>
            <a:r>
              <a:rPr lang="pl-PL" sz="2800" dirty="0"/>
              <a:t>w których dzieci przyswajają ogólne </a:t>
            </a:r>
            <a:r>
              <a:rPr lang="pl-PL" sz="2800" u="sng" dirty="0"/>
              <a:t>zasady</a:t>
            </a:r>
            <a:r>
              <a:rPr lang="pl-PL" sz="2800" dirty="0"/>
              <a:t> współpracy i </a:t>
            </a:r>
            <a:r>
              <a:rPr lang="pl-PL" sz="2800" u="sng" dirty="0"/>
              <a:t>dbania</a:t>
            </a:r>
            <a:r>
              <a:rPr lang="pl-PL" sz="2800" dirty="0"/>
              <a:t> o wspólne </a:t>
            </a:r>
            <a:r>
              <a:rPr lang="pl-PL" sz="2800" dirty="0" smtClean="0"/>
              <a:t>interesy.</a:t>
            </a:r>
          </a:p>
          <a:p>
            <a:r>
              <a:rPr lang="pl-PL" sz="2800" dirty="0" smtClean="0"/>
              <a:t>W </a:t>
            </a:r>
            <a:r>
              <a:rPr lang="pl-PL" sz="2800" dirty="0"/>
              <a:t>czasie rozgrywki </a:t>
            </a:r>
            <a:r>
              <a:rPr lang="pl-PL" sz="2800" dirty="0" smtClean="0"/>
              <a:t>pomiędzy </a:t>
            </a:r>
            <a:r>
              <a:rPr lang="pl-PL" sz="2800" dirty="0"/>
              <a:t>graczami wytwarza się specyficzna </a:t>
            </a:r>
            <a:r>
              <a:rPr lang="pl-PL" sz="2800" u="sng" dirty="0"/>
              <a:t>więź</a:t>
            </a:r>
            <a:r>
              <a:rPr lang="pl-PL" sz="2800" dirty="0"/>
              <a:t>. </a:t>
            </a:r>
            <a:endParaRPr lang="pl-PL" sz="2800" dirty="0" smtClean="0"/>
          </a:p>
          <a:p>
            <a:r>
              <a:rPr lang="pl-PL" sz="2800" dirty="0" smtClean="0"/>
              <a:t>Dzieci uczą się </a:t>
            </a:r>
            <a:r>
              <a:rPr lang="pl-PL" sz="2800" u="sng" dirty="0" smtClean="0"/>
              <a:t>współodpowiedzialności.</a:t>
            </a:r>
            <a:endParaRPr lang="pl-PL" sz="2800" dirty="0"/>
          </a:p>
          <a:p>
            <a:r>
              <a:rPr lang="pl-PL" sz="2800" dirty="0" smtClean="0"/>
              <a:t>Gry </a:t>
            </a:r>
            <a:r>
              <a:rPr lang="pl-PL" sz="2800" dirty="0"/>
              <a:t>planszowe </a:t>
            </a:r>
            <a:r>
              <a:rPr lang="pl-PL" sz="2800" dirty="0" smtClean="0"/>
              <a:t>w bezpieczny sposób rozwijają umiejętność radzenie </a:t>
            </a:r>
            <a:r>
              <a:rPr lang="pl-PL" sz="2800" dirty="0"/>
              <a:t>sobie z </a:t>
            </a:r>
            <a:r>
              <a:rPr lang="pl-PL" sz="2800" u="sng" dirty="0"/>
              <a:t>porażką</a:t>
            </a:r>
            <a:r>
              <a:rPr lang="pl-PL" sz="2800" dirty="0"/>
              <a:t>. 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45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/>
          <p:cNvSpPr>
            <a:spLocks noGrp="1"/>
          </p:cNvSpPr>
          <p:nvPr>
            <p:ph type="ctrTitle"/>
          </p:nvPr>
        </p:nvSpPr>
        <p:spPr>
          <a:xfrm>
            <a:off x="1315696" y="1124744"/>
            <a:ext cx="6858000" cy="3672408"/>
          </a:xfrm>
        </p:spPr>
        <p:txBody>
          <a:bodyPr>
            <a:noAutofit/>
          </a:bodyPr>
          <a:lstStyle/>
          <a:p>
            <a:r>
              <a:rPr lang="pl-PL" sz="8000" dirty="0" smtClean="0"/>
              <a:t>Gry kooperacyjne dla dzieci</a:t>
            </a:r>
            <a:endParaRPr lang="pl-PL" sz="8000" dirty="0"/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491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11077" y="332656"/>
            <a:ext cx="6772275" cy="759618"/>
          </a:xfrm>
        </p:spPr>
        <p:txBody>
          <a:bodyPr/>
          <a:lstStyle/>
          <a:p>
            <a:r>
              <a:rPr lang="pl-PL" b="1" dirty="0"/>
              <a:t>Królewna</a:t>
            </a:r>
            <a:endParaRPr lang="pl-PL" dirty="0"/>
          </a:p>
        </p:txBody>
      </p:sp>
      <p:pic>
        <p:nvPicPr>
          <p:cNvPr id="4" name="Obraz 3" descr="D:\Pionkolandia\Artykuły\Terlikowska\Grafiki do artykułów\Królewna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772816"/>
            <a:ext cx="4943102" cy="371087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Obraz 4" descr="D:\Pionkolandia\Artykuły\Terlikowska\Grafiki do artykułów\Królewna2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500775"/>
            <a:ext cx="2376264" cy="331044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Symbol zastępczy zawartości 2"/>
          <p:cNvSpPr txBox="1">
            <a:spLocks/>
          </p:cNvSpPr>
          <p:nvPr/>
        </p:nvSpPr>
        <p:spPr>
          <a:xfrm>
            <a:off x="1187624" y="5191100"/>
            <a:ext cx="3662219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Czas gry do 20 min</a:t>
            </a:r>
          </a:p>
          <a:p>
            <a:r>
              <a:rPr lang="pl-PL" dirty="0"/>
              <a:t>Liczba graczy 2-6</a:t>
            </a:r>
          </a:p>
          <a:p>
            <a:r>
              <a:rPr lang="pl-PL" dirty="0"/>
              <a:t>Wiek od 4 lat</a:t>
            </a:r>
          </a:p>
          <a:p>
            <a:r>
              <a:rPr lang="pl-PL" dirty="0"/>
              <a:t>Wydawca: grykooperacyjne.pl</a:t>
            </a:r>
          </a:p>
          <a:p>
            <a:endParaRPr lang="pl-PL" dirty="0"/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0292" y="5983188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285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11077" y="332656"/>
            <a:ext cx="3797027" cy="759618"/>
          </a:xfrm>
        </p:spPr>
        <p:txBody>
          <a:bodyPr/>
          <a:lstStyle/>
          <a:p>
            <a:r>
              <a:rPr lang="pl-PL" b="1" dirty="0"/>
              <a:t>Tajemnicze drzwi</a:t>
            </a:r>
            <a:endParaRPr lang="pl-PL" dirty="0"/>
          </a:p>
        </p:txBody>
      </p:sp>
      <p:sp>
        <p:nvSpPr>
          <p:cNvPr id="6" name="Symbol zastępczy zawartości 2"/>
          <p:cNvSpPr txBox="1">
            <a:spLocks/>
          </p:cNvSpPr>
          <p:nvPr/>
        </p:nvSpPr>
        <p:spPr>
          <a:xfrm>
            <a:off x="1201968" y="5013176"/>
            <a:ext cx="3662219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Czas gry do 15 min</a:t>
            </a:r>
          </a:p>
          <a:p>
            <a:r>
              <a:rPr lang="pl-PL" dirty="0"/>
              <a:t>Liczba graczy 1-8</a:t>
            </a:r>
          </a:p>
          <a:p>
            <a:r>
              <a:rPr lang="pl-PL" dirty="0"/>
              <a:t>Wiek od 5 lat</a:t>
            </a:r>
          </a:p>
          <a:p>
            <a:r>
              <a:rPr lang="pl-PL" dirty="0"/>
              <a:t>Wydawca: grykooperacyjne.pl</a:t>
            </a:r>
          </a:p>
          <a:p>
            <a:endParaRPr lang="pl-PL" dirty="0"/>
          </a:p>
        </p:txBody>
      </p:sp>
      <p:pic>
        <p:nvPicPr>
          <p:cNvPr id="7" name="Obraz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73976" y="1628800"/>
            <a:ext cx="2649952" cy="2649952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 descr="Znalezione obrazy dla zapytania Tajemne drzwi gr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092274"/>
            <a:ext cx="4913462" cy="4913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6026154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752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11077" y="332656"/>
            <a:ext cx="6772275" cy="759618"/>
          </a:xfrm>
        </p:spPr>
        <p:txBody>
          <a:bodyPr/>
          <a:lstStyle/>
          <a:p>
            <a:r>
              <a:rPr lang="pl-PL" b="1" dirty="0"/>
              <a:t>Leo wybiera się do fryzjera</a:t>
            </a:r>
            <a:endParaRPr lang="pl-PL" dirty="0"/>
          </a:p>
        </p:txBody>
      </p:sp>
      <p:sp>
        <p:nvSpPr>
          <p:cNvPr id="6" name="Symbol zastępczy zawartości 2"/>
          <p:cNvSpPr txBox="1">
            <a:spLocks/>
          </p:cNvSpPr>
          <p:nvPr/>
        </p:nvSpPr>
        <p:spPr>
          <a:xfrm>
            <a:off x="1187624" y="5009387"/>
            <a:ext cx="3662219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Czas gry do 30 min</a:t>
            </a:r>
          </a:p>
          <a:p>
            <a:r>
              <a:rPr lang="pl-PL" dirty="0"/>
              <a:t>Liczba graczy 2-5</a:t>
            </a:r>
          </a:p>
          <a:p>
            <a:r>
              <a:rPr lang="pl-PL" dirty="0"/>
              <a:t>Wiek od 6 lat</a:t>
            </a:r>
          </a:p>
          <a:p>
            <a:r>
              <a:rPr lang="pl-PL" dirty="0"/>
              <a:t>Wydawca: Wydawnictwo G3</a:t>
            </a:r>
          </a:p>
          <a:p>
            <a:endParaRPr lang="pl-PL" dirty="0"/>
          </a:p>
        </p:txBody>
      </p:sp>
      <p:pic>
        <p:nvPicPr>
          <p:cNvPr id="8" name="Obraz 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268759"/>
            <a:ext cx="2376264" cy="3324307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2294552"/>
            <a:ext cx="5227121" cy="3506923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3614" y="6088662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937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11077" y="332656"/>
            <a:ext cx="6772275" cy="759618"/>
          </a:xfrm>
        </p:spPr>
        <p:txBody>
          <a:bodyPr/>
          <a:lstStyle/>
          <a:p>
            <a:r>
              <a:rPr lang="pl-PL" b="1" dirty="0" smtClean="0"/>
              <a:t>Lisek urwisek</a:t>
            </a:r>
            <a:endParaRPr lang="pl-PL" dirty="0"/>
          </a:p>
        </p:txBody>
      </p:sp>
      <p:sp>
        <p:nvSpPr>
          <p:cNvPr id="6" name="Symbol zastępczy zawartości 2"/>
          <p:cNvSpPr txBox="1">
            <a:spLocks/>
          </p:cNvSpPr>
          <p:nvPr/>
        </p:nvSpPr>
        <p:spPr>
          <a:xfrm>
            <a:off x="1403648" y="5085184"/>
            <a:ext cx="2304256" cy="158417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Czas gry do 30 min</a:t>
            </a:r>
          </a:p>
          <a:p>
            <a:r>
              <a:rPr lang="pl-PL" dirty="0"/>
              <a:t>Liczba graczy </a:t>
            </a:r>
            <a:r>
              <a:rPr lang="pl-PL" dirty="0" smtClean="0"/>
              <a:t>2-4</a:t>
            </a:r>
            <a:endParaRPr lang="pl-PL" dirty="0"/>
          </a:p>
          <a:p>
            <a:r>
              <a:rPr lang="pl-PL" dirty="0"/>
              <a:t>Wiek od </a:t>
            </a:r>
            <a:r>
              <a:rPr lang="pl-PL" dirty="0" smtClean="0"/>
              <a:t>5 </a:t>
            </a:r>
            <a:r>
              <a:rPr lang="pl-PL" dirty="0"/>
              <a:t>lat</a:t>
            </a:r>
          </a:p>
          <a:p>
            <a:r>
              <a:rPr lang="pl-PL" dirty="0"/>
              <a:t>Wydawca: </a:t>
            </a:r>
            <a:r>
              <a:rPr lang="pl-PL" dirty="0" smtClean="0"/>
              <a:t>NK</a:t>
            </a:r>
            <a:endParaRPr lang="pl-PL" dirty="0"/>
          </a:p>
          <a:p>
            <a:endParaRPr lang="pl-PL" dirty="0"/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9368" y="1340768"/>
            <a:ext cx="2998821" cy="3096344"/>
          </a:xfrm>
          <a:prstGeom prst="rect">
            <a:avLst/>
          </a:prstGeom>
        </p:spPr>
      </p:pic>
      <p:pic>
        <p:nvPicPr>
          <p:cNvPr id="3074" name="Picture 2" descr="Znalezione obrazy dla zapytania lisek urwise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060848"/>
            <a:ext cx="4311738" cy="326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755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75657" y="1242989"/>
            <a:ext cx="3024336" cy="759618"/>
          </a:xfrm>
        </p:spPr>
        <p:txBody>
          <a:bodyPr/>
          <a:lstStyle/>
          <a:p>
            <a:r>
              <a:rPr lang="pl-PL" b="1" dirty="0"/>
              <a:t>Kto to był?</a:t>
            </a:r>
            <a:endParaRPr lang="pl-PL" dirty="0"/>
          </a:p>
        </p:txBody>
      </p:sp>
      <p:sp>
        <p:nvSpPr>
          <p:cNvPr id="6" name="Symbol zastępczy zawartości 2"/>
          <p:cNvSpPr txBox="1">
            <a:spLocks/>
          </p:cNvSpPr>
          <p:nvPr/>
        </p:nvSpPr>
        <p:spPr>
          <a:xfrm>
            <a:off x="5927012" y="4184582"/>
            <a:ext cx="2952328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Czas gry do 30 min</a:t>
            </a:r>
          </a:p>
          <a:p>
            <a:r>
              <a:rPr lang="pl-PL" dirty="0"/>
              <a:t>Liczba graczy 2-4</a:t>
            </a:r>
          </a:p>
          <a:p>
            <a:r>
              <a:rPr lang="pl-PL" dirty="0"/>
              <a:t>Wiek od 6 lat</a:t>
            </a:r>
          </a:p>
          <a:p>
            <a:r>
              <a:rPr lang="pl-PL" dirty="0"/>
              <a:t>Wydawca: TM Toys</a:t>
            </a:r>
          </a:p>
          <a:p>
            <a:endParaRPr lang="pl-PL" dirty="0"/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720229"/>
            <a:ext cx="3515252" cy="2736304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59" y="2556934"/>
            <a:ext cx="5282605" cy="3211824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046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11077" y="332656"/>
            <a:ext cx="6772275" cy="759618"/>
          </a:xfrm>
        </p:spPr>
        <p:txBody>
          <a:bodyPr/>
          <a:lstStyle/>
          <a:p>
            <a:r>
              <a:rPr lang="pl-PL" b="1" dirty="0"/>
              <a:t>Merlin </a:t>
            </a:r>
            <a:r>
              <a:rPr lang="pl-PL" b="1" dirty="0" err="1"/>
              <a:t>Zinzin</a:t>
            </a:r>
            <a:endParaRPr lang="pl-PL" dirty="0"/>
          </a:p>
        </p:txBody>
      </p:sp>
      <p:sp>
        <p:nvSpPr>
          <p:cNvPr id="6" name="Symbol zastępczy zawartości 2"/>
          <p:cNvSpPr txBox="1">
            <a:spLocks/>
          </p:cNvSpPr>
          <p:nvPr/>
        </p:nvSpPr>
        <p:spPr>
          <a:xfrm>
            <a:off x="1043608" y="4869160"/>
            <a:ext cx="2880319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Czas gry do 30 min</a:t>
            </a:r>
          </a:p>
          <a:p>
            <a:r>
              <a:rPr lang="pl-PL" dirty="0"/>
              <a:t>Liczba graczy 2-8</a:t>
            </a:r>
          </a:p>
          <a:p>
            <a:r>
              <a:rPr lang="pl-PL" dirty="0"/>
              <a:t>Wiek od 7 lat</a:t>
            </a:r>
          </a:p>
          <a:p>
            <a:r>
              <a:rPr lang="pl-PL" dirty="0"/>
              <a:t>Wydawca: hobbity.eu</a:t>
            </a:r>
          </a:p>
          <a:p>
            <a:endParaRPr lang="pl-PL" dirty="0"/>
          </a:p>
        </p:txBody>
      </p:sp>
      <p:pic>
        <p:nvPicPr>
          <p:cNvPr id="8" name="Obraz 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946" y="1484783"/>
            <a:ext cx="2062877" cy="3224287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1781200"/>
            <a:ext cx="5112603" cy="3007915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649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11077" y="332656"/>
            <a:ext cx="6772275" cy="759618"/>
          </a:xfrm>
        </p:spPr>
        <p:txBody>
          <a:bodyPr/>
          <a:lstStyle/>
          <a:p>
            <a:r>
              <a:rPr lang="pl-PL" b="1" dirty="0"/>
              <a:t>Magic </a:t>
            </a:r>
            <a:r>
              <a:rPr lang="pl-PL" b="1" dirty="0" err="1"/>
              <a:t>Maze</a:t>
            </a:r>
            <a:r>
              <a:rPr lang="pl-PL" b="1" dirty="0"/>
              <a:t> – weź i </a:t>
            </a:r>
            <a:r>
              <a:rPr lang="pl-PL" b="1" dirty="0" smtClean="0"/>
              <a:t>czmychaj</a:t>
            </a:r>
            <a:endParaRPr lang="pl-PL" dirty="0"/>
          </a:p>
        </p:txBody>
      </p:sp>
      <p:sp>
        <p:nvSpPr>
          <p:cNvPr id="6" name="Symbol zastępczy zawartości 2"/>
          <p:cNvSpPr txBox="1">
            <a:spLocks/>
          </p:cNvSpPr>
          <p:nvPr/>
        </p:nvSpPr>
        <p:spPr>
          <a:xfrm>
            <a:off x="107504" y="5013176"/>
            <a:ext cx="3662219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Czas gry do 30 min</a:t>
            </a:r>
          </a:p>
          <a:p>
            <a:r>
              <a:rPr lang="pl-PL" dirty="0"/>
              <a:t>Liczba graczy 2-8</a:t>
            </a:r>
          </a:p>
          <a:p>
            <a:r>
              <a:rPr lang="pl-PL" dirty="0"/>
              <a:t>Wiek od 7 lat</a:t>
            </a:r>
          </a:p>
          <a:p>
            <a:r>
              <a:rPr lang="pl-PL" dirty="0"/>
              <a:t>Wydawca: hobbity.eu</a:t>
            </a:r>
          </a:p>
          <a:p>
            <a:endParaRPr lang="pl-PL" dirty="0"/>
          </a:p>
        </p:txBody>
      </p:sp>
      <p:pic>
        <p:nvPicPr>
          <p:cNvPr id="4098" name="Picture 2" descr="Znalezione obrazy dla zapytania magic maze 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114" y="1092274"/>
            <a:ext cx="4266702" cy="4266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723" y="2619835"/>
            <a:ext cx="5122387" cy="2768858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960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347864" y="620688"/>
            <a:ext cx="2865066" cy="936104"/>
          </a:xfrm>
        </p:spPr>
        <p:txBody>
          <a:bodyPr>
            <a:normAutofit/>
          </a:bodyPr>
          <a:lstStyle/>
          <a:p>
            <a:pPr algn="ctr"/>
            <a:r>
              <a:rPr lang="pl-PL" b="1" dirty="0" smtClean="0"/>
              <a:t>Rok 2019</a:t>
            </a:r>
            <a:endParaRPr lang="pl-PL" b="1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6" t="26531" r="4884" b="26530"/>
          <a:stretch/>
        </p:blipFill>
        <p:spPr>
          <a:xfrm>
            <a:off x="819957" y="2241456"/>
            <a:ext cx="7920880" cy="30571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ytuł 1"/>
          <p:cNvSpPr txBox="1">
            <a:spLocks/>
          </p:cNvSpPr>
          <p:nvPr/>
        </p:nvSpPr>
        <p:spPr>
          <a:xfrm>
            <a:off x="2123728" y="5445224"/>
            <a:ext cx="5745386" cy="10472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l-PL" b="1" dirty="0"/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2972" y="6129888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083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11077" y="332656"/>
            <a:ext cx="6772275" cy="759618"/>
          </a:xfrm>
        </p:spPr>
        <p:txBody>
          <a:bodyPr/>
          <a:lstStyle/>
          <a:p>
            <a:r>
              <a:rPr lang="pl-PL" b="1" dirty="0"/>
              <a:t>Wyspa smoków</a:t>
            </a:r>
            <a:endParaRPr lang="pl-PL" dirty="0"/>
          </a:p>
        </p:txBody>
      </p:sp>
      <p:sp>
        <p:nvSpPr>
          <p:cNvPr id="6" name="Symbol zastępczy zawartości 2"/>
          <p:cNvSpPr txBox="1">
            <a:spLocks/>
          </p:cNvSpPr>
          <p:nvPr/>
        </p:nvSpPr>
        <p:spPr>
          <a:xfrm>
            <a:off x="107504" y="5013176"/>
            <a:ext cx="3662219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Czas gry do 30 min</a:t>
            </a:r>
          </a:p>
          <a:p>
            <a:r>
              <a:rPr lang="pl-PL" dirty="0"/>
              <a:t>Liczba graczy 1-8</a:t>
            </a:r>
          </a:p>
          <a:p>
            <a:r>
              <a:rPr lang="pl-PL" dirty="0"/>
              <a:t>Wiek od 8 lat</a:t>
            </a:r>
          </a:p>
          <a:p>
            <a:r>
              <a:rPr lang="pl-PL" dirty="0"/>
              <a:t>Wydawca: Granna</a:t>
            </a: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092274"/>
            <a:ext cx="6500662" cy="5157192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121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11077" y="332656"/>
            <a:ext cx="6772275" cy="759618"/>
          </a:xfrm>
        </p:spPr>
        <p:txBody>
          <a:bodyPr/>
          <a:lstStyle/>
          <a:p>
            <a:r>
              <a:rPr lang="pl-PL" b="1" dirty="0" err="1" smtClean="0"/>
              <a:t>Bandido</a:t>
            </a:r>
            <a:endParaRPr lang="pl-PL" dirty="0"/>
          </a:p>
        </p:txBody>
      </p:sp>
      <p:sp>
        <p:nvSpPr>
          <p:cNvPr id="6" name="Symbol zastępczy zawartości 2"/>
          <p:cNvSpPr txBox="1">
            <a:spLocks/>
          </p:cNvSpPr>
          <p:nvPr/>
        </p:nvSpPr>
        <p:spPr>
          <a:xfrm>
            <a:off x="1403648" y="5013176"/>
            <a:ext cx="2615208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Czas </a:t>
            </a:r>
            <a:r>
              <a:rPr lang="pl-PL" dirty="0" smtClean="0"/>
              <a:t>gry: 15 </a:t>
            </a:r>
            <a:r>
              <a:rPr lang="pl-PL" dirty="0"/>
              <a:t>min</a:t>
            </a:r>
          </a:p>
          <a:p>
            <a:r>
              <a:rPr lang="pl-PL" dirty="0"/>
              <a:t>Liczba graczy </a:t>
            </a:r>
            <a:r>
              <a:rPr lang="pl-PL" dirty="0" smtClean="0"/>
              <a:t>1-4</a:t>
            </a:r>
            <a:endParaRPr lang="pl-PL" dirty="0"/>
          </a:p>
          <a:p>
            <a:r>
              <a:rPr lang="pl-PL" dirty="0"/>
              <a:t>Wiek od </a:t>
            </a:r>
            <a:r>
              <a:rPr lang="pl-PL" dirty="0" smtClean="0"/>
              <a:t>6 </a:t>
            </a:r>
            <a:r>
              <a:rPr lang="pl-PL" dirty="0"/>
              <a:t>lat</a:t>
            </a:r>
          </a:p>
          <a:p>
            <a:r>
              <a:rPr lang="pl-PL" dirty="0"/>
              <a:t>Wydawca: </a:t>
            </a:r>
            <a:r>
              <a:rPr lang="pl-PL" dirty="0" err="1"/>
              <a:t>Helvetiq</a:t>
            </a:r>
            <a:endParaRPr lang="pl-PL" dirty="0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112862"/>
            <a:ext cx="2206365" cy="3634517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1685156"/>
            <a:ext cx="6192180" cy="4128120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364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11077" y="332656"/>
            <a:ext cx="6772275" cy="759618"/>
          </a:xfrm>
        </p:spPr>
        <p:txBody>
          <a:bodyPr/>
          <a:lstStyle/>
          <a:p>
            <a:r>
              <a:rPr lang="pl-PL" b="1" dirty="0" smtClean="0"/>
              <a:t>Smocza dolina</a:t>
            </a:r>
            <a:endParaRPr lang="pl-PL" dirty="0"/>
          </a:p>
        </p:txBody>
      </p:sp>
      <p:sp>
        <p:nvSpPr>
          <p:cNvPr id="6" name="Symbol zastępczy zawartości 2"/>
          <p:cNvSpPr txBox="1">
            <a:spLocks/>
          </p:cNvSpPr>
          <p:nvPr/>
        </p:nvSpPr>
        <p:spPr>
          <a:xfrm>
            <a:off x="755576" y="2276872"/>
            <a:ext cx="3662219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Czas gry do 30 min</a:t>
            </a:r>
          </a:p>
          <a:p>
            <a:r>
              <a:rPr lang="pl-PL" dirty="0"/>
              <a:t>Liczba graczy </a:t>
            </a:r>
            <a:r>
              <a:rPr lang="pl-PL" dirty="0" smtClean="0"/>
              <a:t>2-4</a:t>
            </a:r>
            <a:endParaRPr lang="pl-PL" dirty="0"/>
          </a:p>
          <a:p>
            <a:r>
              <a:rPr lang="pl-PL" dirty="0"/>
              <a:t>Wiek od 8 lat</a:t>
            </a:r>
          </a:p>
          <a:p>
            <a:r>
              <a:rPr lang="pl-PL" dirty="0"/>
              <a:t>Wydawca: </a:t>
            </a:r>
            <a:r>
              <a:rPr lang="pl-PL" dirty="0" smtClean="0"/>
              <a:t>Rebel</a:t>
            </a:r>
            <a:endParaRPr lang="pl-PL" dirty="0"/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8613" y="1092274"/>
            <a:ext cx="7592561" cy="5068034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230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/>
          <p:cNvSpPr>
            <a:spLocks noGrp="1"/>
          </p:cNvSpPr>
          <p:nvPr>
            <p:ph type="ctrTitle"/>
          </p:nvPr>
        </p:nvSpPr>
        <p:spPr>
          <a:xfrm>
            <a:off x="1403648" y="1052736"/>
            <a:ext cx="6858000" cy="3672408"/>
          </a:xfrm>
        </p:spPr>
        <p:txBody>
          <a:bodyPr>
            <a:noAutofit/>
          </a:bodyPr>
          <a:lstStyle/>
          <a:p>
            <a:r>
              <a:rPr lang="pl-PL" sz="8000" dirty="0" smtClean="0"/>
              <a:t>Gry kooperacyjne dla młodzieży</a:t>
            </a:r>
            <a:endParaRPr lang="pl-PL" sz="8000" dirty="0"/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043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11077" y="332656"/>
            <a:ext cx="6772275" cy="759618"/>
          </a:xfrm>
        </p:spPr>
        <p:txBody>
          <a:bodyPr/>
          <a:lstStyle/>
          <a:p>
            <a:r>
              <a:rPr lang="pl-PL" b="1" dirty="0" err="1" smtClean="0"/>
              <a:t>Belfedar</a:t>
            </a:r>
            <a:endParaRPr lang="pl-PL" dirty="0"/>
          </a:p>
        </p:txBody>
      </p:sp>
      <p:pic>
        <p:nvPicPr>
          <p:cNvPr id="2050" name="Picture 2" descr="Znalezione obrazy dla zapytania belfedar gr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32656"/>
            <a:ext cx="2577355" cy="3473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KOOPERACJA z grÄ BELFEDAR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24" b="3449"/>
          <a:stretch/>
        </p:blipFill>
        <p:spPr bwMode="auto">
          <a:xfrm>
            <a:off x="899592" y="1874954"/>
            <a:ext cx="5040560" cy="3862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ymbol zastępczy zawartości 2"/>
          <p:cNvSpPr txBox="1">
            <a:spLocks/>
          </p:cNvSpPr>
          <p:nvPr/>
        </p:nvSpPr>
        <p:spPr>
          <a:xfrm>
            <a:off x="6012160" y="5273824"/>
            <a:ext cx="3240360" cy="158417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Czas gry </a:t>
            </a:r>
            <a:r>
              <a:rPr lang="pl-PL" dirty="0" smtClean="0"/>
              <a:t>30-60 </a:t>
            </a:r>
            <a:r>
              <a:rPr lang="pl-PL" dirty="0"/>
              <a:t>min</a:t>
            </a:r>
          </a:p>
          <a:p>
            <a:r>
              <a:rPr lang="pl-PL" dirty="0"/>
              <a:t>Liczba graczy </a:t>
            </a:r>
            <a:r>
              <a:rPr lang="pl-PL" dirty="0" smtClean="0"/>
              <a:t>4-8</a:t>
            </a:r>
            <a:endParaRPr lang="pl-PL" dirty="0"/>
          </a:p>
          <a:p>
            <a:r>
              <a:rPr lang="pl-PL" dirty="0"/>
              <a:t>Wiek od </a:t>
            </a:r>
            <a:r>
              <a:rPr lang="pl-PL" dirty="0" smtClean="0"/>
              <a:t>10 lat</a:t>
            </a:r>
            <a:endParaRPr lang="pl-PL" dirty="0"/>
          </a:p>
          <a:p>
            <a:r>
              <a:rPr lang="pl-PL" dirty="0"/>
              <a:t>Wydawca: </a:t>
            </a:r>
            <a:r>
              <a:rPr lang="pl-PL" dirty="0" err="1"/>
              <a:t>Evens</a:t>
            </a:r>
            <a:r>
              <a:rPr lang="pl-PL" dirty="0"/>
              <a:t> Foundation</a:t>
            </a: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187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11077" y="332656"/>
            <a:ext cx="2068835" cy="759618"/>
          </a:xfrm>
        </p:spPr>
        <p:txBody>
          <a:bodyPr/>
          <a:lstStyle/>
          <a:p>
            <a:r>
              <a:rPr lang="pl-PL" b="1" dirty="0" smtClean="0"/>
              <a:t>Koncept</a:t>
            </a:r>
            <a:endParaRPr lang="pl-PL" dirty="0"/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340768"/>
            <a:ext cx="3484583" cy="3477500"/>
          </a:xfrm>
          <a:prstGeom prst="rect">
            <a:avLst/>
          </a:prstGeom>
        </p:spPr>
      </p:pic>
      <p:sp>
        <p:nvSpPr>
          <p:cNvPr id="5" name="Symbol zastępczy zawartości 2"/>
          <p:cNvSpPr txBox="1">
            <a:spLocks/>
          </p:cNvSpPr>
          <p:nvPr/>
        </p:nvSpPr>
        <p:spPr>
          <a:xfrm>
            <a:off x="1331640" y="5171568"/>
            <a:ext cx="3165779" cy="1547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Czas </a:t>
            </a:r>
            <a:r>
              <a:rPr lang="pl-PL" dirty="0" smtClean="0"/>
              <a:t>gry: 30-60 min</a:t>
            </a:r>
            <a:endParaRPr lang="pl-PL" dirty="0"/>
          </a:p>
          <a:p>
            <a:r>
              <a:rPr lang="pl-PL" dirty="0"/>
              <a:t>Liczba graczy </a:t>
            </a:r>
            <a:r>
              <a:rPr lang="pl-PL" dirty="0" smtClean="0"/>
              <a:t>4-12</a:t>
            </a:r>
          </a:p>
          <a:p>
            <a:r>
              <a:rPr lang="pl-PL" dirty="0" smtClean="0"/>
              <a:t>Wiek </a:t>
            </a:r>
            <a:r>
              <a:rPr lang="pl-PL" dirty="0"/>
              <a:t>od </a:t>
            </a:r>
            <a:r>
              <a:rPr lang="pl-PL" dirty="0" smtClean="0"/>
              <a:t>10 </a:t>
            </a:r>
            <a:r>
              <a:rPr lang="pl-PL" dirty="0"/>
              <a:t>lat</a:t>
            </a:r>
          </a:p>
          <a:p>
            <a:r>
              <a:rPr lang="pl-PL" dirty="0" smtClean="0"/>
              <a:t>Wydawca: Rebel</a:t>
            </a:r>
            <a:endParaRPr lang="pl-PL" dirty="0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1340768"/>
            <a:ext cx="4574614" cy="4582948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264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11077" y="332656"/>
            <a:ext cx="6772275" cy="759618"/>
          </a:xfrm>
        </p:spPr>
        <p:txBody>
          <a:bodyPr/>
          <a:lstStyle/>
          <a:p>
            <a:r>
              <a:rPr lang="pl-PL" b="1" dirty="0" err="1"/>
              <a:t>Pandemic</a:t>
            </a:r>
            <a:endParaRPr lang="pl-PL" dirty="0"/>
          </a:p>
        </p:txBody>
      </p:sp>
      <p:sp>
        <p:nvSpPr>
          <p:cNvPr id="6" name="Symbol zastępczy zawartości 2"/>
          <p:cNvSpPr txBox="1">
            <a:spLocks/>
          </p:cNvSpPr>
          <p:nvPr/>
        </p:nvSpPr>
        <p:spPr>
          <a:xfrm>
            <a:off x="107504" y="5013176"/>
            <a:ext cx="3662219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Czas gry do 45 min</a:t>
            </a:r>
          </a:p>
          <a:p>
            <a:r>
              <a:rPr lang="pl-PL" dirty="0"/>
              <a:t>Liczba graczy 2-4</a:t>
            </a:r>
          </a:p>
          <a:p>
            <a:r>
              <a:rPr lang="pl-PL" dirty="0"/>
              <a:t>Wiek od 8 lat</a:t>
            </a:r>
          </a:p>
          <a:p>
            <a:r>
              <a:rPr lang="pl-PL" dirty="0"/>
              <a:t>Wydawca: Rebel</a:t>
            </a:r>
          </a:p>
        </p:txBody>
      </p:sp>
      <p:pic>
        <p:nvPicPr>
          <p:cNvPr id="11266" name="Picture 2" descr="Znalezione obrazy dla zapytania Pandemic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066850"/>
            <a:ext cx="6085132" cy="3422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Podobny obraz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127" y="1881996"/>
            <a:ext cx="1639985" cy="2251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413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11077" y="332656"/>
            <a:ext cx="6772275" cy="759618"/>
          </a:xfrm>
        </p:spPr>
        <p:txBody>
          <a:bodyPr/>
          <a:lstStyle/>
          <a:p>
            <a:r>
              <a:rPr lang="pl-PL" b="1" dirty="0" err="1"/>
              <a:t>Hanabi</a:t>
            </a:r>
            <a:endParaRPr lang="pl-PL" dirty="0"/>
          </a:p>
        </p:txBody>
      </p:sp>
      <p:sp>
        <p:nvSpPr>
          <p:cNvPr id="6" name="Symbol zastępczy zawartości 2"/>
          <p:cNvSpPr txBox="1">
            <a:spLocks/>
          </p:cNvSpPr>
          <p:nvPr/>
        </p:nvSpPr>
        <p:spPr>
          <a:xfrm>
            <a:off x="107504" y="5013176"/>
            <a:ext cx="3662219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Czas gry do 25 min</a:t>
            </a:r>
          </a:p>
          <a:p>
            <a:r>
              <a:rPr lang="pl-PL" dirty="0"/>
              <a:t>Liczba graczy 2-5</a:t>
            </a:r>
          </a:p>
          <a:p>
            <a:r>
              <a:rPr lang="pl-PL" dirty="0"/>
              <a:t>Wiek od 8 lat</a:t>
            </a:r>
          </a:p>
          <a:p>
            <a:r>
              <a:rPr lang="pl-PL" dirty="0"/>
              <a:t>Wydawca: Rebel</a:t>
            </a:r>
          </a:p>
        </p:txBody>
      </p:sp>
      <p:pic>
        <p:nvPicPr>
          <p:cNvPr id="8194" name="Picture 2" descr="Podobny obraz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3669" y="537377"/>
            <a:ext cx="6720331" cy="5403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235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11077" y="332656"/>
            <a:ext cx="6772275" cy="759618"/>
          </a:xfrm>
        </p:spPr>
        <p:txBody>
          <a:bodyPr/>
          <a:lstStyle/>
          <a:p>
            <a:r>
              <a:rPr lang="pl-PL" b="1" dirty="0" err="1" smtClean="0"/>
              <a:t>Pandemic</a:t>
            </a:r>
            <a:r>
              <a:rPr lang="pl-PL" b="1" dirty="0" smtClean="0"/>
              <a:t> </a:t>
            </a:r>
            <a:r>
              <a:rPr lang="pl-PL" b="1" dirty="0" err="1" smtClean="0"/>
              <a:t>Legacy</a:t>
            </a:r>
            <a:endParaRPr lang="pl-PL" dirty="0"/>
          </a:p>
        </p:txBody>
      </p:sp>
      <p:pic>
        <p:nvPicPr>
          <p:cNvPr id="12290" name="Picture 2" descr="Znalezione obrazy dla zapytania pandemic legac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411" y="712465"/>
            <a:ext cx="8414589" cy="5217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659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11077" y="332656"/>
            <a:ext cx="2428875" cy="759618"/>
          </a:xfrm>
        </p:spPr>
        <p:txBody>
          <a:bodyPr/>
          <a:lstStyle/>
          <a:p>
            <a:r>
              <a:rPr lang="pl-PL" b="1" dirty="0" smtClean="0"/>
              <a:t>Pokój 25</a:t>
            </a:r>
            <a:endParaRPr lang="pl-PL" dirty="0"/>
          </a:p>
        </p:txBody>
      </p:sp>
      <p:sp>
        <p:nvSpPr>
          <p:cNvPr id="6" name="Symbol zastępczy zawartości 2"/>
          <p:cNvSpPr txBox="1">
            <a:spLocks/>
          </p:cNvSpPr>
          <p:nvPr/>
        </p:nvSpPr>
        <p:spPr>
          <a:xfrm>
            <a:off x="6131531" y="4725144"/>
            <a:ext cx="2736304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Czas gry do 60 min</a:t>
            </a:r>
          </a:p>
          <a:p>
            <a:r>
              <a:rPr lang="pl-PL" dirty="0"/>
              <a:t>Liczba graczy 1-6</a:t>
            </a:r>
          </a:p>
          <a:p>
            <a:r>
              <a:rPr lang="pl-PL" dirty="0"/>
              <a:t>Wiek od 10 lat</a:t>
            </a:r>
          </a:p>
          <a:p>
            <a:r>
              <a:rPr lang="pl-PL" dirty="0"/>
              <a:t>Wydawca: Rebel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2434" y="1092274"/>
            <a:ext cx="3125401" cy="3220591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514" y="1889357"/>
            <a:ext cx="4940598" cy="3297849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126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899592" y="365126"/>
            <a:ext cx="7776863" cy="2199778"/>
          </a:xfrm>
        </p:spPr>
        <p:txBody>
          <a:bodyPr>
            <a:noAutofit/>
          </a:bodyPr>
          <a:lstStyle/>
          <a:p>
            <a:pPr algn="ctr"/>
            <a:r>
              <a:rPr lang="pl-PL" sz="6000" b="1" dirty="0" smtClean="0"/>
              <a:t>Dlaczego </a:t>
            </a:r>
            <a:br>
              <a:rPr lang="pl-PL" sz="6000" b="1" dirty="0" smtClean="0"/>
            </a:br>
            <a:r>
              <a:rPr lang="pl-PL" sz="6000" b="1" dirty="0" smtClean="0"/>
              <a:t>gry planszowe?</a:t>
            </a:r>
            <a:endParaRPr lang="pl-PL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1907704" y="2996952"/>
            <a:ext cx="5904656" cy="2736304"/>
          </a:xfrm>
        </p:spPr>
        <p:txBody>
          <a:bodyPr>
            <a:normAutofit/>
          </a:bodyPr>
          <a:lstStyle/>
          <a:p>
            <a:r>
              <a:rPr lang="pl-PL" sz="4800" dirty="0" smtClean="0"/>
              <a:t>Bawią </a:t>
            </a:r>
          </a:p>
          <a:p>
            <a:r>
              <a:rPr lang="pl-PL" sz="4800" dirty="0" smtClean="0"/>
              <a:t>Rozwijają </a:t>
            </a:r>
          </a:p>
          <a:p>
            <a:r>
              <a:rPr lang="pl-PL" sz="4800" dirty="0" smtClean="0"/>
              <a:t>Wychowują</a:t>
            </a:r>
            <a:endParaRPr lang="pl-PL" sz="4800" dirty="0"/>
          </a:p>
        </p:txBody>
      </p:sp>
    </p:spTree>
    <p:extLst>
      <p:ext uri="{BB962C8B-B14F-4D97-AF65-F5344CB8AC3E}">
        <p14:creationId xmlns:p14="http://schemas.microsoft.com/office/powerpoint/2010/main" val="2825979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11077" y="332656"/>
            <a:ext cx="6772275" cy="759618"/>
          </a:xfrm>
        </p:spPr>
        <p:txBody>
          <a:bodyPr/>
          <a:lstStyle/>
          <a:p>
            <a:r>
              <a:rPr lang="pl-PL" b="1" dirty="0"/>
              <a:t>Zakazana Wyspa</a:t>
            </a:r>
            <a:endParaRPr lang="pl-PL" dirty="0"/>
          </a:p>
        </p:txBody>
      </p:sp>
      <p:sp>
        <p:nvSpPr>
          <p:cNvPr id="6" name="Symbol zastępczy zawartości 2"/>
          <p:cNvSpPr txBox="1">
            <a:spLocks/>
          </p:cNvSpPr>
          <p:nvPr/>
        </p:nvSpPr>
        <p:spPr>
          <a:xfrm>
            <a:off x="107504" y="5013176"/>
            <a:ext cx="3662219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Czas gry do 30 min</a:t>
            </a:r>
          </a:p>
          <a:p>
            <a:r>
              <a:rPr lang="pl-PL" dirty="0"/>
              <a:t>Liczba graczy 2-4</a:t>
            </a:r>
          </a:p>
          <a:p>
            <a:r>
              <a:rPr lang="pl-PL" dirty="0"/>
              <a:t>Wiek od 10 lat</a:t>
            </a:r>
          </a:p>
          <a:p>
            <a:r>
              <a:rPr lang="pl-PL" dirty="0"/>
              <a:t>Wydawca: Rebel</a:t>
            </a:r>
          </a:p>
        </p:txBody>
      </p:sp>
      <p:sp>
        <p:nvSpPr>
          <p:cNvPr id="8" name="Symbol zastępczy zawartości 2"/>
          <p:cNvSpPr txBox="1">
            <a:spLocks/>
          </p:cNvSpPr>
          <p:nvPr/>
        </p:nvSpPr>
        <p:spPr>
          <a:xfrm>
            <a:off x="3587825" y="10706919"/>
            <a:ext cx="2212753" cy="957177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Czas gry do 30 min</a:t>
            </a:r>
          </a:p>
          <a:p>
            <a:r>
              <a:rPr lang="pl-PL" dirty="0"/>
              <a:t>Liczba graczy 2-4</a:t>
            </a:r>
          </a:p>
          <a:p>
            <a:r>
              <a:rPr lang="pl-PL" dirty="0"/>
              <a:t>Wiek od 10 lat</a:t>
            </a:r>
          </a:p>
          <a:p>
            <a:r>
              <a:rPr lang="pl-PL" dirty="0"/>
              <a:t>Wydawca: Rebel</a:t>
            </a:r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903609"/>
            <a:ext cx="6370857" cy="5299447"/>
          </a:xfrm>
          <a:prstGeom prst="rect">
            <a:avLst/>
          </a:prstGeom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902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089157" y="1556792"/>
            <a:ext cx="1876748" cy="759618"/>
          </a:xfrm>
        </p:spPr>
        <p:txBody>
          <a:bodyPr/>
          <a:lstStyle/>
          <a:p>
            <a:r>
              <a:rPr lang="pl-PL" b="1" dirty="0" err="1"/>
              <a:t>Unlock</a:t>
            </a:r>
            <a:r>
              <a:rPr lang="pl-PL" b="1" dirty="0"/>
              <a:t>!</a:t>
            </a:r>
            <a:endParaRPr lang="pl-PL" dirty="0"/>
          </a:p>
        </p:txBody>
      </p:sp>
      <p:sp>
        <p:nvSpPr>
          <p:cNvPr id="6" name="Symbol zastępczy zawartości 2"/>
          <p:cNvSpPr txBox="1">
            <a:spLocks/>
          </p:cNvSpPr>
          <p:nvPr/>
        </p:nvSpPr>
        <p:spPr>
          <a:xfrm>
            <a:off x="1066659" y="5076626"/>
            <a:ext cx="2713253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Czas gry do 45 min</a:t>
            </a:r>
          </a:p>
          <a:p>
            <a:r>
              <a:rPr lang="pl-PL" dirty="0"/>
              <a:t>Liczba graczy 2-6</a:t>
            </a:r>
          </a:p>
          <a:p>
            <a:r>
              <a:rPr lang="pl-PL" dirty="0"/>
              <a:t>Wiek od 10 lat</a:t>
            </a:r>
          </a:p>
          <a:p>
            <a:r>
              <a:rPr lang="pl-PL" dirty="0"/>
              <a:t>Wydawca: Rebel</a:t>
            </a:r>
          </a:p>
        </p:txBody>
      </p:sp>
      <p:sp>
        <p:nvSpPr>
          <p:cNvPr id="8" name="Symbol zastępczy zawartości 2"/>
          <p:cNvSpPr txBox="1">
            <a:spLocks/>
          </p:cNvSpPr>
          <p:nvPr/>
        </p:nvSpPr>
        <p:spPr>
          <a:xfrm>
            <a:off x="3587825" y="10706919"/>
            <a:ext cx="2212753" cy="957177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Czas gry do 30 min</a:t>
            </a:r>
          </a:p>
          <a:p>
            <a:r>
              <a:rPr lang="pl-PL" dirty="0"/>
              <a:t>Liczba graczy 2-4</a:t>
            </a:r>
          </a:p>
          <a:p>
            <a:r>
              <a:rPr lang="pl-PL" dirty="0"/>
              <a:t>Wiek od 10 lat</a:t>
            </a:r>
          </a:p>
          <a:p>
            <a:r>
              <a:rPr lang="pl-PL" dirty="0"/>
              <a:t>Wydawca: Rebel</a:t>
            </a: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7825" y="288032"/>
            <a:ext cx="5158312" cy="5661248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353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11077" y="332656"/>
            <a:ext cx="6772275" cy="759618"/>
          </a:xfrm>
        </p:spPr>
        <p:txBody>
          <a:bodyPr/>
          <a:lstStyle/>
          <a:p>
            <a:r>
              <a:rPr lang="pl-PL" b="1" dirty="0" err="1"/>
              <a:t>Fuse</a:t>
            </a:r>
            <a:endParaRPr lang="pl-PL" dirty="0"/>
          </a:p>
        </p:txBody>
      </p:sp>
      <p:sp>
        <p:nvSpPr>
          <p:cNvPr id="6" name="Symbol zastępczy zawartości 2"/>
          <p:cNvSpPr txBox="1">
            <a:spLocks/>
          </p:cNvSpPr>
          <p:nvPr/>
        </p:nvSpPr>
        <p:spPr>
          <a:xfrm>
            <a:off x="6084168" y="4833614"/>
            <a:ext cx="3240360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Czas gry do 10 min</a:t>
            </a:r>
          </a:p>
          <a:p>
            <a:r>
              <a:rPr lang="pl-PL" dirty="0"/>
              <a:t>Liczba graczy 1-5</a:t>
            </a:r>
          </a:p>
          <a:p>
            <a:r>
              <a:rPr lang="pl-PL" dirty="0"/>
              <a:t>Wiek od 10 lat</a:t>
            </a:r>
          </a:p>
          <a:p>
            <a:r>
              <a:rPr lang="pl-PL" dirty="0"/>
              <a:t>Wydawca: Portal Games</a:t>
            </a:r>
          </a:p>
        </p:txBody>
      </p:sp>
      <p:sp>
        <p:nvSpPr>
          <p:cNvPr id="8" name="Symbol zastępczy zawartości 2"/>
          <p:cNvSpPr txBox="1">
            <a:spLocks/>
          </p:cNvSpPr>
          <p:nvPr/>
        </p:nvSpPr>
        <p:spPr>
          <a:xfrm>
            <a:off x="3587825" y="10706919"/>
            <a:ext cx="2212753" cy="957177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Czas gry do 30 min</a:t>
            </a:r>
          </a:p>
          <a:p>
            <a:r>
              <a:rPr lang="pl-PL" dirty="0"/>
              <a:t>Liczba graczy 2-4</a:t>
            </a:r>
          </a:p>
          <a:p>
            <a:r>
              <a:rPr lang="pl-PL" dirty="0"/>
              <a:t>Wiek od 10 lat</a:t>
            </a:r>
          </a:p>
          <a:p>
            <a:r>
              <a:rPr lang="pl-PL" dirty="0"/>
              <a:t>Wydawca: Rebel</a:t>
            </a:r>
          </a:p>
        </p:txBody>
      </p:sp>
      <p:pic>
        <p:nvPicPr>
          <p:cNvPr id="9" name="Obraz 8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4640" y="703337"/>
            <a:ext cx="3526160" cy="3759596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899" y="2348880"/>
            <a:ext cx="5032529" cy="2880320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010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11077" y="332656"/>
            <a:ext cx="6772275" cy="759618"/>
          </a:xfrm>
        </p:spPr>
        <p:txBody>
          <a:bodyPr/>
          <a:lstStyle/>
          <a:p>
            <a:r>
              <a:rPr lang="pl-PL" b="1" dirty="0" smtClean="0"/>
              <a:t>The </a:t>
            </a:r>
            <a:r>
              <a:rPr lang="pl-PL" b="1" dirty="0" err="1" smtClean="0"/>
              <a:t>Mind</a:t>
            </a:r>
            <a:endParaRPr lang="pl-PL" dirty="0"/>
          </a:p>
        </p:txBody>
      </p:sp>
      <p:pic>
        <p:nvPicPr>
          <p:cNvPr id="13314" name="Picture 2" descr="Podobny obraz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3664" y="199788"/>
            <a:ext cx="6110336" cy="6110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ymbol zastępczy zawartości 2"/>
          <p:cNvSpPr txBox="1">
            <a:spLocks/>
          </p:cNvSpPr>
          <p:nvPr/>
        </p:nvSpPr>
        <p:spPr>
          <a:xfrm>
            <a:off x="768660" y="2050504"/>
            <a:ext cx="3240360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Czas gry do </a:t>
            </a:r>
            <a:r>
              <a:rPr lang="pl-PL" dirty="0" smtClean="0"/>
              <a:t>15 </a:t>
            </a:r>
            <a:r>
              <a:rPr lang="pl-PL" dirty="0"/>
              <a:t>min</a:t>
            </a:r>
          </a:p>
          <a:p>
            <a:r>
              <a:rPr lang="pl-PL" dirty="0"/>
              <a:t>Liczba graczy </a:t>
            </a:r>
            <a:r>
              <a:rPr lang="pl-PL" dirty="0" smtClean="0"/>
              <a:t>2-4</a:t>
            </a:r>
            <a:endParaRPr lang="pl-PL" dirty="0"/>
          </a:p>
          <a:p>
            <a:r>
              <a:rPr lang="pl-PL" dirty="0"/>
              <a:t>Wiek od </a:t>
            </a:r>
            <a:r>
              <a:rPr lang="pl-PL" dirty="0" smtClean="0"/>
              <a:t>8 lat</a:t>
            </a:r>
            <a:endParaRPr lang="pl-PL" dirty="0"/>
          </a:p>
          <a:p>
            <a:r>
              <a:rPr lang="pl-PL" dirty="0"/>
              <a:t>Wydawca: </a:t>
            </a:r>
            <a:r>
              <a:rPr lang="pl-PL" dirty="0" err="1" smtClean="0"/>
              <a:t>Foxgames</a:t>
            </a:r>
            <a:endParaRPr lang="pl-PL" dirty="0"/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344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11077" y="332656"/>
            <a:ext cx="6772275" cy="759618"/>
          </a:xfrm>
        </p:spPr>
        <p:txBody>
          <a:bodyPr/>
          <a:lstStyle/>
          <a:p>
            <a:r>
              <a:rPr lang="pl-PL" b="1" dirty="0"/>
              <a:t>Kroniki zbrodni</a:t>
            </a:r>
          </a:p>
        </p:txBody>
      </p:sp>
      <p:pic>
        <p:nvPicPr>
          <p:cNvPr id="6146" name="Picture 2" descr="image-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12776"/>
            <a:ext cx="7632848" cy="3300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ymbol zastępczy zawartości 2"/>
          <p:cNvSpPr txBox="1">
            <a:spLocks/>
          </p:cNvSpPr>
          <p:nvPr/>
        </p:nvSpPr>
        <p:spPr>
          <a:xfrm>
            <a:off x="1137692" y="5033541"/>
            <a:ext cx="3240360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Czas gry do </a:t>
            </a:r>
            <a:r>
              <a:rPr lang="pl-PL" dirty="0" smtClean="0"/>
              <a:t>60 </a:t>
            </a:r>
            <a:r>
              <a:rPr lang="pl-PL" dirty="0"/>
              <a:t>min</a:t>
            </a:r>
          </a:p>
          <a:p>
            <a:r>
              <a:rPr lang="pl-PL" dirty="0"/>
              <a:t>Liczba graczy 1</a:t>
            </a:r>
            <a:r>
              <a:rPr lang="pl-PL" dirty="0" smtClean="0"/>
              <a:t>-4</a:t>
            </a:r>
            <a:endParaRPr lang="pl-PL" dirty="0"/>
          </a:p>
          <a:p>
            <a:r>
              <a:rPr lang="pl-PL" dirty="0"/>
              <a:t>Wiek od </a:t>
            </a:r>
            <a:r>
              <a:rPr lang="pl-PL" dirty="0" smtClean="0"/>
              <a:t>12 lat</a:t>
            </a:r>
            <a:endParaRPr lang="pl-PL" dirty="0"/>
          </a:p>
          <a:p>
            <a:r>
              <a:rPr lang="pl-PL" dirty="0"/>
              <a:t>Wydawca: </a:t>
            </a:r>
            <a:r>
              <a:rPr lang="pl-PL" dirty="0" err="1" smtClean="0"/>
              <a:t>Foxgames</a:t>
            </a:r>
            <a:endParaRPr lang="pl-PL" dirty="0"/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82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11077" y="332656"/>
            <a:ext cx="6772275" cy="759618"/>
          </a:xfrm>
        </p:spPr>
        <p:txBody>
          <a:bodyPr>
            <a:normAutofit fontScale="90000"/>
          </a:bodyPr>
          <a:lstStyle/>
          <a:p>
            <a:r>
              <a:rPr lang="pl-PL" b="1" dirty="0"/>
              <a:t>EXIT: </a:t>
            </a:r>
            <a:r>
              <a:rPr lang="pl-PL" b="1" dirty="0" smtClean="0"/>
              <a:t>Gra tajemnic - Zakazany </a:t>
            </a:r>
            <a:r>
              <a:rPr lang="pl-PL" b="1" dirty="0"/>
              <a:t>zamek</a:t>
            </a:r>
          </a:p>
        </p:txBody>
      </p:sp>
      <p:pic>
        <p:nvPicPr>
          <p:cNvPr id="25604" name="Picture 4" descr="EXIT: Gra tajemnic - Zakazany zame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4147" y="1412776"/>
            <a:ext cx="2488597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ymbol zastępczy zawartości 2"/>
          <p:cNvSpPr txBox="1">
            <a:spLocks/>
          </p:cNvSpPr>
          <p:nvPr/>
        </p:nvSpPr>
        <p:spPr>
          <a:xfrm>
            <a:off x="5955811" y="5301208"/>
            <a:ext cx="2736304" cy="129614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Czas gry </a:t>
            </a:r>
            <a:r>
              <a:rPr lang="pl-PL" dirty="0" smtClean="0"/>
              <a:t>45-60 </a:t>
            </a:r>
            <a:r>
              <a:rPr lang="pl-PL" dirty="0"/>
              <a:t>min</a:t>
            </a:r>
          </a:p>
          <a:p>
            <a:r>
              <a:rPr lang="pl-PL" dirty="0"/>
              <a:t>Liczba graczy </a:t>
            </a:r>
            <a:r>
              <a:rPr lang="pl-PL" dirty="0" smtClean="0"/>
              <a:t>1-6</a:t>
            </a:r>
            <a:endParaRPr lang="pl-PL" dirty="0"/>
          </a:p>
          <a:p>
            <a:r>
              <a:rPr lang="pl-PL" dirty="0"/>
              <a:t>Wiek od </a:t>
            </a:r>
            <a:r>
              <a:rPr lang="pl-PL" dirty="0" smtClean="0"/>
              <a:t>12 lat</a:t>
            </a:r>
            <a:endParaRPr lang="pl-PL" dirty="0"/>
          </a:p>
          <a:p>
            <a:r>
              <a:rPr lang="pl-PL" dirty="0"/>
              <a:t>Wydawca: </a:t>
            </a:r>
            <a:r>
              <a:rPr lang="pl-PL" dirty="0" err="1" smtClean="0"/>
              <a:t>Galakta</a:t>
            </a:r>
            <a:endParaRPr lang="pl-PL" dirty="0"/>
          </a:p>
        </p:txBody>
      </p:sp>
      <p:pic>
        <p:nvPicPr>
          <p:cNvPr id="7170" name="Picture 2" descr="Znalezione obrazy dla zapytania EXIT: Gra tajemni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556792"/>
            <a:ext cx="4392488" cy="4212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590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63688" y="692696"/>
            <a:ext cx="2068835" cy="759618"/>
          </a:xfrm>
        </p:spPr>
        <p:txBody>
          <a:bodyPr>
            <a:normAutofit/>
          </a:bodyPr>
          <a:lstStyle/>
          <a:p>
            <a:r>
              <a:rPr lang="pl-PL" b="1" dirty="0" err="1" smtClean="0"/>
              <a:t>Risig</a:t>
            </a:r>
            <a:r>
              <a:rPr lang="pl-PL" b="1" dirty="0" smtClean="0"/>
              <a:t> 5</a:t>
            </a:r>
            <a:endParaRPr lang="pl-PL" b="1" dirty="0"/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548680"/>
            <a:ext cx="2747748" cy="3124262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708920"/>
            <a:ext cx="6044444" cy="3542857"/>
          </a:xfrm>
          <a:prstGeom prst="rect">
            <a:avLst/>
          </a:prstGeom>
        </p:spPr>
      </p:pic>
      <p:sp>
        <p:nvSpPr>
          <p:cNvPr id="7" name="Symbol zastępczy zawartości 2"/>
          <p:cNvSpPr txBox="1">
            <a:spLocks/>
          </p:cNvSpPr>
          <p:nvPr/>
        </p:nvSpPr>
        <p:spPr>
          <a:xfrm>
            <a:off x="5868144" y="5059325"/>
            <a:ext cx="3165779" cy="1547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Czas </a:t>
            </a:r>
            <a:r>
              <a:rPr lang="pl-PL" dirty="0" smtClean="0"/>
              <a:t>gry: 30-60min</a:t>
            </a:r>
            <a:endParaRPr lang="pl-PL" dirty="0"/>
          </a:p>
          <a:p>
            <a:r>
              <a:rPr lang="pl-PL" dirty="0"/>
              <a:t>Liczba graczy 1-5</a:t>
            </a:r>
          </a:p>
          <a:p>
            <a:r>
              <a:rPr lang="pl-PL" dirty="0"/>
              <a:t>Wiek od 10 lat</a:t>
            </a:r>
          </a:p>
          <a:p>
            <a:r>
              <a:rPr lang="pl-PL" dirty="0"/>
              <a:t>Wydawca: Portal Games</a:t>
            </a: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736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259632" y="500090"/>
            <a:ext cx="6772275" cy="759618"/>
          </a:xfrm>
        </p:spPr>
        <p:txBody>
          <a:bodyPr>
            <a:normAutofit fontScale="90000"/>
          </a:bodyPr>
          <a:lstStyle/>
          <a:p>
            <a:r>
              <a:rPr lang="pl-PL" b="1" dirty="0" smtClean="0"/>
              <a:t>Robinson Crusoe: Przygoda na Przeklętej Wyspie</a:t>
            </a:r>
            <a:endParaRPr lang="pl-PL" dirty="0"/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609" y="1556792"/>
            <a:ext cx="2638498" cy="2703048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910578"/>
            <a:ext cx="5616624" cy="3024336"/>
          </a:xfrm>
          <a:prstGeom prst="rect">
            <a:avLst/>
          </a:prstGeom>
        </p:spPr>
      </p:pic>
      <p:sp>
        <p:nvSpPr>
          <p:cNvPr id="7" name="Symbol zastępczy zawartości 2"/>
          <p:cNvSpPr txBox="1">
            <a:spLocks/>
          </p:cNvSpPr>
          <p:nvPr/>
        </p:nvSpPr>
        <p:spPr>
          <a:xfrm>
            <a:off x="6213005" y="5136853"/>
            <a:ext cx="3165779" cy="1547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Czas </a:t>
            </a:r>
            <a:r>
              <a:rPr lang="pl-PL" dirty="0" smtClean="0"/>
              <a:t>gry: 60 min</a:t>
            </a:r>
            <a:endParaRPr lang="pl-PL" dirty="0"/>
          </a:p>
          <a:p>
            <a:r>
              <a:rPr lang="pl-PL" dirty="0"/>
              <a:t>Liczba graczy </a:t>
            </a:r>
            <a:r>
              <a:rPr lang="pl-PL" dirty="0" smtClean="0"/>
              <a:t>1-4</a:t>
            </a:r>
            <a:endParaRPr lang="pl-PL" dirty="0"/>
          </a:p>
          <a:p>
            <a:r>
              <a:rPr lang="pl-PL" dirty="0"/>
              <a:t>Wiek od 10 lat</a:t>
            </a:r>
          </a:p>
          <a:p>
            <a:r>
              <a:rPr lang="pl-PL" dirty="0"/>
              <a:t>Wydawca: Portal Games</a:t>
            </a: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793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691681" y="768991"/>
            <a:ext cx="2736304" cy="759618"/>
          </a:xfrm>
        </p:spPr>
        <p:txBody>
          <a:bodyPr/>
          <a:lstStyle/>
          <a:p>
            <a:r>
              <a:rPr lang="pl-PL" b="1" dirty="0" smtClean="0"/>
              <a:t>Party Time</a:t>
            </a:r>
            <a:endParaRPr lang="pl-PL" dirty="0"/>
          </a:p>
        </p:txBody>
      </p:sp>
      <p:pic>
        <p:nvPicPr>
          <p:cNvPr id="17410" name="Picture 2" descr="Znalezione obrazy dla zapytania Party Alia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521" y="1628800"/>
            <a:ext cx="3273966" cy="3273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ymbol zastępczy zawartości 2"/>
          <p:cNvSpPr txBox="1">
            <a:spLocks/>
          </p:cNvSpPr>
          <p:nvPr/>
        </p:nvSpPr>
        <p:spPr>
          <a:xfrm>
            <a:off x="1331640" y="5171568"/>
            <a:ext cx="3165779" cy="1547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Czas </a:t>
            </a:r>
            <a:r>
              <a:rPr lang="pl-PL" dirty="0" smtClean="0"/>
              <a:t>gry: 45 min</a:t>
            </a:r>
            <a:endParaRPr lang="pl-PL" dirty="0"/>
          </a:p>
          <a:p>
            <a:r>
              <a:rPr lang="pl-PL" dirty="0"/>
              <a:t>Liczba graczy </a:t>
            </a:r>
            <a:r>
              <a:rPr lang="pl-PL" dirty="0" smtClean="0"/>
              <a:t>4-90</a:t>
            </a:r>
            <a:endParaRPr lang="pl-PL" dirty="0"/>
          </a:p>
          <a:p>
            <a:r>
              <a:rPr lang="pl-PL" dirty="0"/>
              <a:t>Wiek od </a:t>
            </a:r>
            <a:r>
              <a:rPr lang="pl-PL" dirty="0" smtClean="0"/>
              <a:t>11 </a:t>
            </a:r>
            <a:r>
              <a:rPr lang="pl-PL" dirty="0"/>
              <a:t>lat</a:t>
            </a:r>
          </a:p>
          <a:p>
            <a:r>
              <a:rPr lang="pl-PL" dirty="0" smtClean="0"/>
              <a:t>Wydawca: </a:t>
            </a:r>
            <a:r>
              <a:rPr lang="pl-PL" dirty="0" err="1" smtClean="0"/>
              <a:t>Albi</a:t>
            </a:r>
            <a:endParaRPr lang="pl-PL" dirty="0"/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045" y="2498837"/>
            <a:ext cx="4847200" cy="2699009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260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691680" y="836712"/>
            <a:ext cx="1996827" cy="759618"/>
          </a:xfrm>
        </p:spPr>
        <p:txBody>
          <a:bodyPr/>
          <a:lstStyle/>
          <a:p>
            <a:r>
              <a:rPr lang="pl-PL" b="1" dirty="0" smtClean="0"/>
              <a:t>Tajniacy</a:t>
            </a:r>
            <a:endParaRPr lang="pl-PL" dirty="0"/>
          </a:p>
        </p:txBody>
      </p:sp>
      <p:sp>
        <p:nvSpPr>
          <p:cNvPr id="4" name="Symbol zastępczy zawartości 2"/>
          <p:cNvSpPr txBox="1">
            <a:spLocks/>
          </p:cNvSpPr>
          <p:nvPr/>
        </p:nvSpPr>
        <p:spPr>
          <a:xfrm>
            <a:off x="5993039" y="5157192"/>
            <a:ext cx="3165779" cy="1547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Czas </a:t>
            </a:r>
            <a:r>
              <a:rPr lang="pl-PL" dirty="0" smtClean="0"/>
              <a:t>gry: 30-60 min</a:t>
            </a:r>
            <a:endParaRPr lang="pl-PL" dirty="0"/>
          </a:p>
          <a:p>
            <a:r>
              <a:rPr lang="pl-PL" dirty="0"/>
              <a:t>Liczba graczy </a:t>
            </a:r>
            <a:r>
              <a:rPr lang="pl-PL" dirty="0" smtClean="0"/>
              <a:t>4-12</a:t>
            </a:r>
          </a:p>
          <a:p>
            <a:r>
              <a:rPr lang="pl-PL" dirty="0" smtClean="0"/>
              <a:t>Wiek </a:t>
            </a:r>
            <a:r>
              <a:rPr lang="pl-PL" dirty="0"/>
              <a:t>od </a:t>
            </a:r>
            <a:r>
              <a:rPr lang="pl-PL" dirty="0" smtClean="0"/>
              <a:t>10 </a:t>
            </a:r>
            <a:r>
              <a:rPr lang="pl-PL" dirty="0"/>
              <a:t>lat</a:t>
            </a:r>
          </a:p>
          <a:p>
            <a:r>
              <a:rPr lang="pl-PL" dirty="0" smtClean="0"/>
              <a:t>Wydawca: Rebel</a:t>
            </a:r>
            <a:endParaRPr lang="pl-PL" dirty="0"/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1130906"/>
            <a:ext cx="2435232" cy="3725421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867644"/>
            <a:ext cx="5130202" cy="3308980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700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nalezione obrazy dla zapytania chińczyk gr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53612">
            <a:off x="5255135" y="3774414"/>
            <a:ext cx="3614048" cy="2525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207052" y="908720"/>
            <a:ext cx="6801904" cy="709865"/>
          </a:xfrm>
        </p:spPr>
        <p:txBody>
          <a:bodyPr/>
          <a:lstStyle/>
          <a:p>
            <a:pPr algn="ctr"/>
            <a:r>
              <a:rPr lang="pl-PL" dirty="0" smtClean="0"/>
              <a:t>Tradycyjne gry planszowe</a:t>
            </a:r>
            <a:endParaRPr lang="pl-PL" dirty="0"/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939" y="2852936"/>
            <a:ext cx="3816424" cy="3816424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2842642"/>
            <a:ext cx="2952328" cy="1645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87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64869" y="2636912"/>
            <a:ext cx="6965245" cy="1994573"/>
          </a:xfrm>
        </p:spPr>
        <p:txBody>
          <a:bodyPr>
            <a:normAutofit fontScale="90000"/>
          </a:bodyPr>
          <a:lstStyle/>
          <a:p>
            <a:pPr algn="ctr"/>
            <a:r>
              <a:rPr lang="pl-PL" dirty="0">
                <a:solidFill>
                  <a:schemeClr val="tx1"/>
                </a:solidFill>
              </a:rPr>
              <a:t>Sławek </a:t>
            </a:r>
            <a:r>
              <a:rPr lang="pl-PL" dirty="0" smtClean="0">
                <a:solidFill>
                  <a:schemeClr val="tx1"/>
                </a:solidFill>
              </a:rPr>
              <a:t>Wiechowski</a:t>
            </a:r>
            <a:br>
              <a:rPr lang="pl-PL" dirty="0" smtClean="0">
                <a:solidFill>
                  <a:schemeClr val="tx1"/>
                </a:solidFill>
              </a:rPr>
            </a:br>
            <a:r>
              <a:rPr lang="pl-PL" dirty="0">
                <a:solidFill>
                  <a:schemeClr val="tx1"/>
                </a:solidFill>
              </a:rPr>
              <a:t/>
            </a:r>
            <a:br>
              <a:rPr lang="pl-PL" dirty="0">
                <a:solidFill>
                  <a:schemeClr val="tx1"/>
                </a:solidFill>
              </a:rPr>
            </a:br>
            <a:r>
              <a:rPr lang="pl-PL" dirty="0">
                <a:solidFill>
                  <a:schemeClr val="tx1"/>
                </a:solidFill>
              </a:rPr>
              <a:t>biuro@a-z.edu.pl </a:t>
            </a:r>
            <a:r>
              <a:rPr lang="pl-PL" dirty="0" smtClean="0">
                <a:solidFill>
                  <a:schemeClr val="tx1"/>
                </a:solidFill>
              </a:rPr>
              <a:t/>
            </a:r>
            <a:br>
              <a:rPr lang="pl-PL" dirty="0" smtClean="0">
                <a:solidFill>
                  <a:schemeClr val="tx1"/>
                </a:solidFill>
              </a:rPr>
            </a:br>
            <a:r>
              <a:rPr lang="pl-PL" dirty="0" smtClean="0">
                <a:solidFill>
                  <a:schemeClr val="tx1"/>
                </a:solidFill>
              </a:rPr>
              <a:t>wiechowski@sztum.net</a:t>
            </a:r>
            <a:endParaRPr lang="pl-PL" dirty="0">
              <a:solidFill>
                <a:schemeClr val="tx1"/>
              </a:solidFill>
            </a:endParaRPr>
          </a:p>
        </p:txBody>
      </p:sp>
      <p:sp>
        <p:nvSpPr>
          <p:cNvPr id="3" name="Tytuł 1"/>
          <p:cNvSpPr txBox="1">
            <a:spLocks/>
          </p:cNvSpPr>
          <p:nvPr/>
        </p:nvSpPr>
        <p:spPr bwMode="gray">
          <a:xfrm>
            <a:off x="1475656" y="1700808"/>
            <a:ext cx="6343672" cy="7098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0" i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pl-PL" b="1" dirty="0" smtClean="0">
                <a:solidFill>
                  <a:schemeClr val="tx1"/>
                </a:solidFill>
              </a:rPr>
              <a:t>Dziękuje za uwagę</a:t>
            </a:r>
            <a:endParaRPr lang="pl-PL" b="1" dirty="0">
              <a:solidFill>
                <a:schemeClr val="tx1"/>
              </a:solidFill>
            </a:endParaRP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730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odobny obraz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94970">
            <a:off x="5516613" y="1466773"/>
            <a:ext cx="2857500" cy="201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5776" y="3717032"/>
            <a:ext cx="4572000" cy="2857500"/>
          </a:xfrm>
          <a:prstGeom prst="rect">
            <a:avLst/>
          </a:prstGeom>
        </p:spPr>
      </p:pic>
      <p:pic>
        <p:nvPicPr>
          <p:cNvPr id="1030" name="Picture 6" descr="Podobny obraz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56184">
            <a:off x="1547664" y="1268760"/>
            <a:ext cx="3074735" cy="1645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1141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66440" y="927099"/>
            <a:ext cx="7449976" cy="709865"/>
          </a:xfrm>
        </p:spPr>
        <p:txBody>
          <a:bodyPr/>
          <a:lstStyle/>
          <a:p>
            <a:pPr algn="ctr"/>
            <a:r>
              <a:rPr lang="pl-PL" dirty="0" smtClean="0"/>
              <a:t>Nowoczesne gry planszowe</a:t>
            </a:r>
            <a:endParaRPr lang="pl-PL" dirty="0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2124075"/>
            <a:ext cx="6624736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444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ctrTitle"/>
          </p:nvPr>
        </p:nvSpPr>
        <p:spPr>
          <a:xfrm>
            <a:off x="827584" y="2276872"/>
            <a:ext cx="7704856" cy="2078350"/>
          </a:xfrm>
        </p:spPr>
        <p:txBody>
          <a:bodyPr>
            <a:noAutofit/>
          </a:bodyPr>
          <a:lstStyle/>
          <a:p>
            <a:r>
              <a:rPr lang="pl-PL" sz="6000" b="1" dirty="0" smtClean="0"/>
              <a:t>Gry </a:t>
            </a:r>
            <a:br>
              <a:rPr lang="pl-PL" sz="6000" b="1" dirty="0" smtClean="0"/>
            </a:br>
            <a:r>
              <a:rPr lang="pl-PL" sz="6000" b="1" dirty="0" smtClean="0"/>
              <a:t>„Bawią” </a:t>
            </a:r>
            <a:endParaRPr lang="pl-PL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212" y="6137428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932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1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ambria-Calibri">
      <a:majorFont>
        <a:latin typeface="Cambria" panose="02040503050406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9TopShadow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3975" dist="41275" dir="14700000" algn="t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dirty="0"/>
        </a:defPPr>
      </a:lstStyle>
      <a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a:style>
    </a:spDef>
    <a:lnDef>
      <a:spPr/>
      <a:bodyPr/>
      <a:lstStyle/>
      <a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a:style>
    </a:lnDef>
    <a:txDef>
      <a:spPr>
        <a:noFill/>
        <a:ln>
          <a:solidFill>
            <a:schemeClr val="bg2"/>
          </a:solidFill>
        </a:ln>
      </a:spPr>
      <a:bodyPr wrap="square" rtlCol="0" anchor="ctr" anchorCtr="1">
        <a:spAutoFit/>
      </a:bodyPr>
      <a:lstStyle>
        <a:defPPr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Motyw1" id="{7DBAEE3C-6F0C-4E2F-B4BE-2D1ED7FE470D}" vid="{F74D63FE-74FE-41CF-846A-E67C58161B63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2249</TotalTime>
  <Words>770</Words>
  <Application>Microsoft Office PowerPoint</Application>
  <PresentationFormat>Pokaz na ekranie (4:3)</PresentationFormat>
  <Paragraphs>205</Paragraphs>
  <Slides>60</Slides>
  <Notes>4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60</vt:i4>
      </vt:variant>
    </vt:vector>
  </HeadingPairs>
  <TitlesOfParts>
    <vt:vector size="64" baseType="lpstr">
      <vt:lpstr>Arial</vt:lpstr>
      <vt:lpstr>Calibri</vt:lpstr>
      <vt:lpstr>Cambria</vt:lpstr>
      <vt:lpstr>Motyw1</vt:lpstr>
      <vt:lpstr>Gry kooperacyjne  narzędzie wspierające pracę wychowawczą</vt:lpstr>
      <vt:lpstr>Prezentacja programu PowerPoint</vt:lpstr>
      <vt:lpstr>Rok 2011</vt:lpstr>
      <vt:lpstr>Rok 2019</vt:lpstr>
      <vt:lpstr>Dlaczego  gry planszowe?</vt:lpstr>
      <vt:lpstr>Tradycyjne gry planszowe</vt:lpstr>
      <vt:lpstr>Prezentacja programu PowerPoint</vt:lpstr>
      <vt:lpstr>Nowoczesne gry planszowe</vt:lpstr>
      <vt:lpstr>Gry  „Bawią” </vt:lpstr>
      <vt:lpstr>Gry to doskonała  nauka przez zabawę</vt:lpstr>
      <vt:lpstr>Prezentacja programu PowerPoint</vt:lpstr>
      <vt:lpstr>Rozwijają logiczne myślenie</vt:lpstr>
      <vt:lpstr>Rozwijają sferę emocjonalną</vt:lpstr>
      <vt:lpstr>Rozwijają koncentracje uwagi</vt:lpstr>
      <vt:lpstr>Rozwijają wyobraźnię </vt:lpstr>
      <vt:lpstr>Uczą rywalizacji</vt:lpstr>
      <vt:lpstr>Uczą współpracy, czyli kooperacji</vt:lpstr>
      <vt:lpstr>Prezentacja programu PowerPoint</vt:lpstr>
      <vt:lpstr>Wolontariat</vt:lpstr>
      <vt:lpstr>Sędziują</vt:lpstr>
      <vt:lpstr>Prezentacja programu PowerPoint</vt:lpstr>
      <vt:lpstr>Odpowiedzialność</vt:lpstr>
      <vt:lpstr>Pomoc podczas festiwali</vt:lpstr>
      <vt:lpstr>Prowadzenie zajęć</vt:lpstr>
      <vt:lpstr>Animacja</vt:lpstr>
      <vt:lpstr>Warsztaty</vt:lpstr>
      <vt:lpstr>Praca</vt:lpstr>
      <vt:lpstr>Kooperacja</vt:lpstr>
      <vt:lpstr>Po co gry kooperacyjne?</vt:lpstr>
      <vt:lpstr>Prezentacja programu PowerPoint</vt:lpstr>
      <vt:lpstr>Dlaczego tak się dzieje?</vt:lpstr>
      <vt:lpstr>Gry kooperacyjne dla dzieci</vt:lpstr>
      <vt:lpstr>Królewna</vt:lpstr>
      <vt:lpstr>Tajemnicze drzwi</vt:lpstr>
      <vt:lpstr>Leo wybiera się do fryzjera</vt:lpstr>
      <vt:lpstr>Lisek urwisek</vt:lpstr>
      <vt:lpstr>Kto to był?</vt:lpstr>
      <vt:lpstr>Merlin Zinzin</vt:lpstr>
      <vt:lpstr>Magic Maze – weź i czmychaj</vt:lpstr>
      <vt:lpstr>Wyspa smoków</vt:lpstr>
      <vt:lpstr>Bandido</vt:lpstr>
      <vt:lpstr>Smocza dolina</vt:lpstr>
      <vt:lpstr>Gry kooperacyjne dla młodzieży</vt:lpstr>
      <vt:lpstr>Belfedar</vt:lpstr>
      <vt:lpstr>Koncept</vt:lpstr>
      <vt:lpstr>Pandemic</vt:lpstr>
      <vt:lpstr>Hanabi</vt:lpstr>
      <vt:lpstr>Pandemic Legacy</vt:lpstr>
      <vt:lpstr>Pokój 25</vt:lpstr>
      <vt:lpstr>Zakazana Wyspa</vt:lpstr>
      <vt:lpstr>Unlock!</vt:lpstr>
      <vt:lpstr>Fuse</vt:lpstr>
      <vt:lpstr>The Mind</vt:lpstr>
      <vt:lpstr>Kroniki zbrodni</vt:lpstr>
      <vt:lpstr>EXIT: Gra tajemnic - Zakazany zamek</vt:lpstr>
      <vt:lpstr>Risig 5</vt:lpstr>
      <vt:lpstr>Robinson Crusoe: Przygoda na Przeklętej Wyspie</vt:lpstr>
      <vt:lpstr>Party Time</vt:lpstr>
      <vt:lpstr>Tajniacy</vt:lpstr>
      <vt:lpstr>Sławek Wiechowski  biuro@a-z.edu.pl  wiechowski@sztum.net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Relacje</dc:title>
  <dc:creator>Slavko</dc:creator>
  <cp:lastModifiedBy>Sławek Wiechowski</cp:lastModifiedBy>
  <cp:revision>174</cp:revision>
  <dcterms:created xsi:type="dcterms:W3CDTF">2012-11-08T17:26:30Z</dcterms:created>
  <dcterms:modified xsi:type="dcterms:W3CDTF">2019-02-27T22:21:49Z</dcterms:modified>
</cp:coreProperties>
</file>